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CC1E-99A1-450E-9DB9-B3CA83A77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7E91-0063-4A81-80EF-FA98BD59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98F71-5F36-4591-A3D5-9716319C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7897C-FA13-486E-931C-A6C0CFD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983B-CD8E-4E6D-9763-4B3EFC06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9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4AD1-257F-45F4-917B-1B1B0C12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89036-C9C5-462C-B587-E849DC2B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6E654-1A1A-4386-8D78-E364EAE6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05E4-7AD0-47D8-B8C7-C17902F7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A6EB-EC59-4A58-9F6D-11BE5B15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45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6A9E3-3478-4987-8AD7-B7DF48097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9C670-F6E2-4A14-B72F-6BD2C262F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4CD2A-6468-431E-B60D-6689067A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1B033-AACC-4796-94CF-63B106AA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C252-9C71-46D4-85C9-16495101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5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9E63-5B10-48AA-9BC9-E98795EF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D5BF-150E-4117-A3A2-EB22FD01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67AB7-FC59-4BE1-83B9-ECC9766B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BA6A-7819-4803-87F7-C47FB1D1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FDA03-AB5D-4ECC-9CAC-A22EABAE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9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7664-DB2F-4954-9C82-52229466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5058B-97FC-4F23-B0F4-DF1A01B49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EE7A-691E-4C08-A4E7-A7062620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11DA-2EFB-4F7E-B9A8-528215A0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7332-A2E2-466A-8397-13D6B326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04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89BB-3C49-4999-BBF1-E54A07B5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8E06-BDED-4C38-B69C-0D96F6F0E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D7DD1-19E3-4173-97AA-AD4F889D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0690-92EA-433C-8174-45362146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9D024-4B1D-4327-B13D-D3E9D6CE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4B06B-D531-42A4-8B11-7B73C997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0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9844-5155-4A21-A6B7-3CF351F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95ACE-4F16-4E43-AE10-6EB3DD12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2B713-DA8A-406B-AEFF-1FFE0D521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7E705-F75A-4F8C-97B1-32FF71707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9098B-6468-412E-979E-7103B9EEF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DA2B1-80DF-4C02-8DEF-CE29541F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EBBAF-2E79-4C68-924D-9EC1A414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FE502-DECA-4A5D-9253-4CCCC7BA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49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0FC1-8286-4BB3-806C-F5A896D1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F3351-11CC-4DC5-96A0-AB2D8C84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ED4A0-34A6-4F6A-B75F-A3CBB391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0496A-D38C-461D-A3D7-DE671874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40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41C29-5DF9-4683-8352-319D4C6E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41AB6-7D30-4941-AB69-E38B252D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F635-0426-4DC6-B6EE-E1A968D0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9A19-1549-4CEC-BCFA-BD20EBA5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A21A-8A19-4C18-8916-E27CFD48B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AE75-376D-4315-A383-06607B30F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DC706-1290-4D43-832C-818FCEB5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46F39-9840-4F60-A175-38BD15AD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8A393-5A71-48FA-9BEE-5CCC74BA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43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726F-FAFD-4F26-90BF-E3668493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1E0AA-1A5A-4A09-B892-EEB69D9F4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37A2E-217F-4833-BDB4-65B4B3FF2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23D53-142C-4629-9681-B6905CFB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51FAE-3AB4-4D3F-A7ED-F5C0557A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94D6-C3DA-4B9D-9AE7-6F2B7852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6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42D3D-A182-4C3E-ACB8-E1E3D91A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3E16-1D1B-45C5-8A60-B4AC5C36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E0A4-2EE2-4DD5-9425-AF58B4FA4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EF2F-EADA-4E81-80C8-8B0971A78C9D}" type="datetimeFigureOut">
              <a:rPr lang="en-AU" smtClean="0"/>
              <a:t>12/9/2023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45E2B-B289-4199-A3B9-6A0923DD7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25B0-CFFC-4D14-BB46-C3915D2A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C08D-EBBF-4467-9230-27E5C1366F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2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84709E-9699-4C9A-8EE1-B8C379851218}"/>
              </a:ext>
            </a:extLst>
          </p:cNvPr>
          <p:cNvSpPr txBox="1"/>
          <p:nvPr/>
        </p:nvSpPr>
        <p:spPr>
          <a:xfrm>
            <a:off x="570451" y="6096591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INSERT HOST GHS LOGO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FCCF5-F042-411D-83F4-CBB3F6E4A9C2}"/>
              </a:ext>
            </a:extLst>
          </p:cNvPr>
          <p:cNvSpPr txBox="1"/>
          <p:nvPr/>
        </p:nvSpPr>
        <p:spPr>
          <a:xfrm>
            <a:off x="5113176" y="2197893"/>
            <a:ext cx="5803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BRISBANE AND REDLANDS</a:t>
            </a:r>
          </a:p>
          <a:p>
            <a:pPr algn="r"/>
            <a:r>
              <a:rPr lang="en-A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 GAMBLING NETWORK MEETING</a:t>
            </a:r>
          </a:p>
          <a:p>
            <a:pPr algn="r"/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28 March 2024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54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2726A4-6A8D-496E-8FB6-83DC877D7461}"/>
              </a:ext>
            </a:extLst>
          </p:cNvPr>
          <p:cNvSpPr txBox="1"/>
          <p:nvPr/>
        </p:nvSpPr>
        <p:spPr>
          <a:xfrm>
            <a:off x="3389151" y="520117"/>
            <a:ext cx="595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C84A8-A479-4A18-98FB-535999F5A9E4}"/>
              </a:ext>
            </a:extLst>
          </p:cNvPr>
          <p:cNvSpPr txBox="1"/>
          <p:nvPr/>
        </p:nvSpPr>
        <p:spPr>
          <a:xfrm>
            <a:off x="734878" y="2045504"/>
            <a:ext cx="861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8D299-1B53-4964-B3CB-984770D4A23C}"/>
              </a:ext>
            </a:extLst>
          </p:cNvPr>
          <p:cNvSpPr txBox="1"/>
          <p:nvPr/>
        </p:nvSpPr>
        <p:spPr>
          <a:xfrm>
            <a:off x="734878" y="3607228"/>
            <a:ext cx="861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sit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eros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0CE08-EBB2-4100-873A-B940866820A2}"/>
              </a:ext>
            </a:extLst>
          </p:cNvPr>
          <p:cNvSpPr txBox="1"/>
          <p:nvPr/>
        </p:nvSpPr>
        <p:spPr>
          <a:xfrm>
            <a:off x="570451" y="6096591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INSERT HOST GHS LOGO </a:t>
            </a:r>
          </a:p>
        </p:txBody>
      </p:sp>
    </p:spTree>
    <p:extLst>
      <p:ext uri="{BB962C8B-B14F-4D97-AF65-F5344CB8AC3E}">
        <p14:creationId xmlns:p14="http://schemas.microsoft.com/office/powerpoint/2010/main" val="105264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C5A6B-CF5A-4460-A00F-EF8C2C4A32B2}"/>
              </a:ext>
            </a:extLst>
          </p:cNvPr>
          <p:cNvSpPr txBox="1"/>
          <p:nvPr/>
        </p:nvSpPr>
        <p:spPr>
          <a:xfrm>
            <a:off x="2901820" y="755780"/>
            <a:ext cx="620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SLIDE TITLE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ECFE5-8B60-47B8-A9F8-972A2D29CA67}"/>
              </a:ext>
            </a:extLst>
          </p:cNvPr>
          <p:cNvSpPr txBox="1"/>
          <p:nvPr/>
        </p:nvSpPr>
        <p:spPr>
          <a:xfrm>
            <a:off x="531846" y="1987421"/>
            <a:ext cx="857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sit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eros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DEF61-0E20-4B43-A520-6366A0E35C51}"/>
              </a:ext>
            </a:extLst>
          </p:cNvPr>
          <p:cNvSpPr txBox="1"/>
          <p:nvPr/>
        </p:nvSpPr>
        <p:spPr>
          <a:xfrm>
            <a:off x="531845" y="3449894"/>
            <a:ext cx="857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sit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eros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A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3146F-0481-4003-BAAC-05EAA979E32E}"/>
              </a:ext>
            </a:extLst>
          </p:cNvPr>
          <p:cNvSpPr txBox="1"/>
          <p:nvPr/>
        </p:nvSpPr>
        <p:spPr>
          <a:xfrm>
            <a:off x="570451" y="6096591"/>
            <a:ext cx="27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INSERT HOST GHS LOGO </a:t>
            </a:r>
          </a:p>
        </p:txBody>
      </p:sp>
    </p:spTree>
    <p:extLst>
      <p:ext uri="{BB962C8B-B14F-4D97-AF65-F5344CB8AC3E}">
        <p14:creationId xmlns:p14="http://schemas.microsoft.com/office/powerpoint/2010/main" val="44972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17C18B560341929455D6ABCBE9B8" ma:contentTypeVersion="19" ma:contentTypeDescription="Create a new document." ma:contentTypeScope="" ma:versionID="8dce8365e5cfb6e004de096e0b48522b">
  <xsd:schema xmlns:xsd="http://www.w3.org/2001/XMLSchema" xmlns:xs="http://www.w3.org/2001/XMLSchema" xmlns:p="http://schemas.microsoft.com/office/2006/metadata/properties" xmlns:ns2="558c946d-ee25-4941-8a7f-e2473d3b0c31" xmlns:ns3="49388460-2b74-4ed5-aedc-a9c9dc8864f8" targetNamespace="http://schemas.microsoft.com/office/2006/metadata/properties" ma:root="true" ma:fieldsID="421e513535a954c7feb382dfd4d6757c" ns2:_="" ns3:_="">
    <xsd:import namespace="558c946d-ee25-4941-8a7f-e2473d3b0c31"/>
    <xsd:import namespace="49388460-2b74-4ed5-aedc-a9c9dc8864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c946d-ee25-4941-8a7f-e2473d3b0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ddfcb4-d4d9-4c0a-a157-a322b1d89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88460-2b74-4ed5-aedc-a9c9dc8864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bcbf5f-ce4e-464b-8f2f-637f79654fce}" ma:internalName="TaxCatchAll" ma:showField="CatchAllData" ma:web="49388460-2b74-4ed5-aedc-a9c9dc8864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8c946d-ee25-4941-8a7f-e2473d3b0c31">
      <Terms xmlns="http://schemas.microsoft.com/office/infopath/2007/PartnerControls"/>
    </lcf76f155ced4ddcb4097134ff3c332f>
    <TaxCatchAll xmlns="49388460-2b74-4ed5-aedc-a9c9dc8864f8" xsi:nil="true"/>
  </documentManagement>
</p:properties>
</file>

<file path=customXml/itemProps1.xml><?xml version="1.0" encoding="utf-8"?>
<ds:datastoreItem xmlns:ds="http://schemas.openxmlformats.org/officeDocument/2006/customXml" ds:itemID="{1777CD09-8B61-4543-B76A-3C5EDCCEAAB2}"/>
</file>

<file path=customXml/itemProps2.xml><?xml version="1.0" encoding="utf-8"?>
<ds:datastoreItem xmlns:ds="http://schemas.openxmlformats.org/officeDocument/2006/customXml" ds:itemID="{CCA43935-1653-4C98-B06C-F1716B43F67E}"/>
</file>

<file path=customXml/itemProps3.xml><?xml version="1.0" encoding="utf-8"?>
<ds:datastoreItem xmlns:ds="http://schemas.openxmlformats.org/officeDocument/2006/customXml" ds:itemID="{0DACEEFE-1431-49FE-9A46-0045D8B1EFF9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173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Richelle Ward</dc:creator>
  <cp:lastModifiedBy>Wendy Clark</cp:lastModifiedBy>
  <cp:revision>6</cp:revision>
  <dcterms:created xsi:type="dcterms:W3CDTF">2023-09-10T21:45:01Z</dcterms:created>
  <dcterms:modified xsi:type="dcterms:W3CDTF">2023-09-12T05:00:35Z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0x0101007F0017C18B560341929455D6ABCBE9B8</vt:lpwstr>
  </property>
</Properties>
</file>