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</p:sldMasterIdLst>
  <p:sldIdLst>
    <p:sldId id="259" r:id="rId6"/>
    <p:sldId id="257" r:id="rId7"/>
    <p:sldId id="25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3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5DDE6B-7B80-4442-B4B2-CA7B2B4842CE}" v="43" dt="2022-02-07T23:55:06.9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 snapToObjects="1">
      <p:cViewPr varScale="1">
        <p:scale>
          <a:sx n="110" d="100"/>
          <a:sy n="110" d="100"/>
        </p:scale>
        <p:origin x="5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 Kloda" userId="9d3ce6a8-b868-4311-815a-6daa59e03c39" providerId="ADAL" clId="{7E5DDE6B-7B80-4442-B4B2-CA7B2B4842CE}"/>
    <pc:docChg chg="undo custSel addSld delSld modSld sldOrd modMainMaster">
      <pc:chgData name="Emma Kloda" userId="9d3ce6a8-b868-4311-815a-6daa59e03c39" providerId="ADAL" clId="{7E5DDE6B-7B80-4442-B4B2-CA7B2B4842CE}" dt="2022-02-07T23:55:42.096" v="81"/>
      <pc:docMkLst>
        <pc:docMk/>
      </pc:docMkLst>
      <pc:sldChg chg="addSp delSp modSp del mod modClrScheme chgLayout">
        <pc:chgData name="Emma Kloda" userId="9d3ce6a8-b868-4311-815a-6daa59e03c39" providerId="ADAL" clId="{7E5DDE6B-7B80-4442-B4B2-CA7B2B4842CE}" dt="2022-02-07T00:26:23.894" v="77" actId="47"/>
        <pc:sldMkLst>
          <pc:docMk/>
          <pc:sldMk cId="3602160177" sldId="256"/>
        </pc:sldMkLst>
        <pc:spChg chg="add del mod ord">
          <ac:chgData name="Emma Kloda" userId="9d3ce6a8-b868-4311-815a-6daa59e03c39" providerId="ADAL" clId="{7E5DDE6B-7B80-4442-B4B2-CA7B2B4842CE}" dt="2022-02-07T00:25:32.804" v="69" actId="700"/>
          <ac:spMkLst>
            <pc:docMk/>
            <pc:sldMk cId="3602160177" sldId="256"/>
            <ac:spMk id="2" creationId="{5A0B50A2-8B45-4725-A7C8-DF3C2ED757D3}"/>
          </ac:spMkLst>
        </pc:spChg>
        <pc:spChg chg="del">
          <ac:chgData name="Emma Kloda" userId="9d3ce6a8-b868-4311-815a-6daa59e03c39" providerId="ADAL" clId="{7E5DDE6B-7B80-4442-B4B2-CA7B2B4842CE}" dt="2022-02-02T05:50:13.718" v="60" actId="700"/>
          <ac:spMkLst>
            <pc:docMk/>
            <pc:sldMk cId="3602160177" sldId="256"/>
            <ac:spMk id="2" creationId="{DC359D6B-A2F9-8F44-A88A-A974CE3292D5}"/>
          </ac:spMkLst>
        </pc:spChg>
        <pc:spChg chg="del">
          <ac:chgData name="Emma Kloda" userId="9d3ce6a8-b868-4311-815a-6daa59e03c39" providerId="ADAL" clId="{7E5DDE6B-7B80-4442-B4B2-CA7B2B4842CE}" dt="2022-02-02T05:50:13.718" v="60" actId="700"/>
          <ac:spMkLst>
            <pc:docMk/>
            <pc:sldMk cId="3602160177" sldId="256"/>
            <ac:spMk id="3" creationId="{0ED821FE-BEE3-3D48-BAD0-0AA8DA245C7A}"/>
          </ac:spMkLst>
        </pc:spChg>
        <pc:spChg chg="add del mod ord">
          <ac:chgData name="Emma Kloda" userId="9d3ce6a8-b868-4311-815a-6daa59e03c39" providerId="ADAL" clId="{7E5DDE6B-7B80-4442-B4B2-CA7B2B4842CE}" dt="2022-02-07T00:25:32.804" v="69" actId="700"/>
          <ac:spMkLst>
            <pc:docMk/>
            <pc:sldMk cId="3602160177" sldId="256"/>
            <ac:spMk id="3" creationId="{986725D7-465C-4318-B097-75E47C191BA2}"/>
          </ac:spMkLst>
        </pc:spChg>
        <pc:spChg chg="add del mod ord">
          <ac:chgData name="Emma Kloda" userId="9d3ce6a8-b868-4311-815a-6daa59e03c39" providerId="ADAL" clId="{7E5DDE6B-7B80-4442-B4B2-CA7B2B4842CE}" dt="2022-02-07T00:25:23.727" v="68" actId="700"/>
          <ac:spMkLst>
            <pc:docMk/>
            <pc:sldMk cId="3602160177" sldId="256"/>
            <ac:spMk id="4" creationId="{20B90F38-6AC2-4899-90F6-0ECB5A44FF2A}"/>
          </ac:spMkLst>
        </pc:spChg>
        <pc:spChg chg="add del mod ord">
          <ac:chgData name="Emma Kloda" userId="9d3ce6a8-b868-4311-815a-6daa59e03c39" providerId="ADAL" clId="{7E5DDE6B-7B80-4442-B4B2-CA7B2B4842CE}" dt="2022-02-07T00:25:23.727" v="68" actId="700"/>
          <ac:spMkLst>
            <pc:docMk/>
            <pc:sldMk cId="3602160177" sldId="256"/>
            <ac:spMk id="5" creationId="{74E0A31E-DED5-48D8-A75A-473A65206963}"/>
          </ac:spMkLst>
        </pc:spChg>
        <pc:spChg chg="add del mod ord">
          <ac:chgData name="Emma Kloda" userId="9d3ce6a8-b868-4311-815a-6daa59e03c39" providerId="ADAL" clId="{7E5DDE6B-7B80-4442-B4B2-CA7B2B4842CE}" dt="2022-02-07T00:25:37.280" v="70" actId="700"/>
          <ac:spMkLst>
            <pc:docMk/>
            <pc:sldMk cId="3602160177" sldId="256"/>
            <ac:spMk id="6" creationId="{ED030C18-5305-4B70-9694-7E74649DB8C1}"/>
          </ac:spMkLst>
        </pc:spChg>
        <pc:spChg chg="add del mod ord">
          <ac:chgData name="Emma Kloda" userId="9d3ce6a8-b868-4311-815a-6daa59e03c39" providerId="ADAL" clId="{7E5DDE6B-7B80-4442-B4B2-CA7B2B4842CE}" dt="2022-02-07T00:25:37.280" v="70" actId="700"/>
          <ac:spMkLst>
            <pc:docMk/>
            <pc:sldMk cId="3602160177" sldId="256"/>
            <ac:spMk id="7" creationId="{B446C611-AAA2-4FDC-B559-2EC0D8FFD701}"/>
          </ac:spMkLst>
        </pc:spChg>
        <pc:spChg chg="add del mod ord">
          <ac:chgData name="Emma Kloda" userId="9d3ce6a8-b868-4311-815a-6daa59e03c39" providerId="ADAL" clId="{7E5DDE6B-7B80-4442-B4B2-CA7B2B4842CE}" dt="2022-02-07T00:25:40.735" v="71" actId="700"/>
          <ac:spMkLst>
            <pc:docMk/>
            <pc:sldMk cId="3602160177" sldId="256"/>
            <ac:spMk id="8" creationId="{D1484F68-6FC1-457B-8581-2DB97942F837}"/>
          </ac:spMkLst>
        </pc:spChg>
        <pc:spChg chg="add del mod ord">
          <ac:chgData name="Emma Kloda" userId="9d3ce6a8-b868-4311-815a-6daa59e03c39" providerId="ADAL" clId="{7E5DDE6B-7B80-4442-B4B2-CA7B2B4842CE}" dt="2022-02-07T00:25:40.735" v="71" actId="700"/>
          <ac:spMkLst>
            <pc:docMk/>
            <pc:sldMk cId="3602160177" sldId="256"/>
            <ac:spMk id="9" creationId="{078123B4-9C90-47DB-B90D-243A2A55C735}"/>
          </ac:spMkLst>
        </pc:spChg>
        <pc:spChg chg="add mod ord">
          <ac:chgData name="Emma Kloda" userId="9d3ce6a8-b868-4311-815a-6daa59e03c39" providerId="ADAL" clId="{7E5DDE6B-7B80-4442-B4B2-CA7B2B4842CE}" dt="2022-02-07T00:25:40.735" v="71" actId="700"/>
          <ac:spMkLst>
            <pc:docMk/>
            <pc:sldMk cId="3602160177" sldId="256"/>
            <ac:spMk id="10" creationId="{D45DF0DA-8BF4-430F-8C19-EF9B4BC7B6BA}"/>
          </ac:spMkLst>
        </pc:spChg>
        <pc:spChg chg="add mod ord">
          <ac:chgData name="Emma Kloda" userId="9d3ce6a8-b868-4311-815a-6daa59e03c39" providerId="ADAL" clId="{7E5DDE6B-7B80-4442-B4B2-CA7B2B4842CE}" dt="2022-02-07T00:25:40.735" v="71" actId="700"/>
          <ac:spMkLst>
            <pc:docMk/>
            <pc:sldMk cId="3602160177" sldId="256"/>
            <ac:spMk id="11" creationId="{67CDA823-1A37-4754-AF89-5F85F85BB5AD}"/>
          </ac:spMkLst>
        </pc:spChg>
      </pc:sldChg>
      <pc:sldChg chg="addSp delSp modSp mod chgLayout">
        <pc:chgData name="Emma Kloda" userId="9d3ce6a8-b868-4311-815a-6daa59e03c39" providerId="ADAL" clId="{7E5DDE6B-7B80-4442-B4B2-CA7B2B4842CE}" dt="2022-02-02T05:50:19.914" v="61" actId="700"/>
        <pc:sldMkLst>
          <pc:docMk/>
          <pc:sldMk cId="161915048" sldId="257"/>
        </pc:sldMkLst>
        <pc:spChg chg="del">
          <ac:chgData name="Emma Kloda" userId="9d3ce6a8-b868-4311-815a-6daa59e03c39" providerId="ADAL" clId="{7E5DDE6B-7B80-4442-B4B2-CA7B2B4842CE}" dt="2022-02-02T05:50:19.914" v="61" actId="700"/>
          <ac:spMkLst>
            <pc:docMk/>
            <pc:sldMk cId="161915048" sldId="257"/>
            <ac:spMk id="2" creationId="{A96C5AD2-A598-3A4C-9C44-69FB8B3803D4}"/>
          </ac:spMkLst>
        </pc:spChg>
        <pc:spChg chg="del">
          <ac:chgData name="Emma Kloda" userId="9d3ce6a8-b868-4311-815a-6daa59e03c39" providerId="ADAL" clId="{7E5DDE6B-7B80-4442-B4B2-CA7B2B4842CE}" dt="2022-02-02T05:50:19.914" v="61" actId="700"/>
          <ac:spMkLst>
            <pc:docMk/>
            <pc:sldMk cId="161915048" sldId="257"/>
            <ac:spMk id="3" creationId="{FDB23795-2080-8941-8180-E977F2AF308B}"/>
          </ac:spMkLst>
        </pc:spChg>
        <pc:spChg chg="add mod ord">
          <ac:chgData name="Emma Kloda" userId="9d3ce6a8-b868-4311-815a-6daa59e03c39" providerId="ADAL" clId="{7E5DDE6B-7B80-4442-B4B2-CA7B2B4842CE}" dt="2022-02-02T05:50:19.914" v="61" actId="700"/>
          <ac:spMkLst>
            <pc:docMk/>
            <pc:sldMk cId="161915048" sldId="257"/>
            <ac:spMk id="4" creationId="{561AD801-C50F-4077-BB52-42B49D7C9B4E}"/>
          </ac:spMkLst>
        </pc:spChg>
        <pc:spChg chg="add mod ord">
          <ac:chgData name="Emma Kloda" userId="9d3ce6a8-b868-4311-815a-6daa59e03c39" providerId="ADAL" clId="{7E5DDE6B-7B80-4442-B4B2-CA7B2B4842CE}" dt="2022-02-02T05:50:19.914" v="61" actId="700"/>
          <ac:spMkLst>
            <pc:docMk/>
            <pc:sldMk cId="161915048" sldId="257"/>
            <ac:spMk id="5" creationId="{40A4B668-AB69-4B36-85A1-DF95DECBB24F}"/>
          </ac:spMkLst>
        </pc:spChg>
      </pc:sldChg>
      <pc:sldChg chg="addSp delSp modSp new mod modClrScheme chgLayout">
        <pc:chgData name="Emma Kloda" userId="9d3ce6a8-b868-4311-815a-6daa59e03c39" providerId="ADAL" clId="{7E5DDE6B-7B80-4442-B4B2-CA7B2B4842CE}" dt="2022-02-07T00:26:20.959" v="76" actId="700"/>
        <pc:sldMkLst>
          <pc:docMk/>
          <pc:sldMk cId="1020817410" sldId="258"/>
        </pc:sldMkLst>
        <pc:spChg chg="add mod ord">
          <ac:chgData name="Emma Kloda" userId="9d3ce6a8-b868-4311-815a-6daa59e03c39" providerId="ADAL" clId="{7E5DDE6B-7B80-4442-B4B2-CA7B2B4842CE}" dt="2022-02-07T00:26:20.959" v="76" actId="700"/>
          <ac:spMkLst>
            <pc:docMk/>
            <pc:sldMk cId="1020817410" sldId="258"/>
            <ac:spMk id="2" creationId="{6B969D95-BB4C-49E9-B330-F4961853E5EE}"/>
          </ac:spMkLst>
        </pc:spChg>
        <pc:spChg chg="del mod ord">
          <ac:chgData name="Emma Kloda" userId="9d3ce6a8-b868-4311-815a-6daa59e03c39" providerId="ADAL" clId="{7E5DDE6B-7B80-4442-B4B2-CA7B2B4842CE}" dt="2022-02-02T06:07:53.290" v="63" actId="700"/>
          <ac:spMkLst>
            <pc:docMk/>
            <pc:sldMk cId="1020817410" sldId="258"/>
            <ac:spMk id="2" creationId="{863973D6-1092-46DF-9893-6A59C0B2C47E}"/>
          </ac:spMkLst>
        </pc:spChg>
        <pc:spChg chg="del mod ord">
          <ac:chgData name="Emma Kloda" userId="9d3ce6a8-b868-4311-815a-6daa59e03c39" providerId="ADAL" clId="{7E5DDE6B-7B80-4442-B4B2-CA7B2B4842CE}" dt="2022-02-02T06:07:53.290" v="63" actId="700"/>
          <ac:spMkLst>
            <pc:docMk/>
            <pc:sldMk cId="1020817410" sldId="258"/>
            <ac:spMk id="3" creationId="{712E1C45-B6BD-4F5B-A001-C3228790237B}"/>
          </ac:spMkLst>
        </pc:spChg>
        <pc:spChg chg="add mod ord">
          <ac:chgData name="Emma Kloda" userId="9d3ce6a8-b868-4311-815a-6daa59e03c39" providerId="ADAL" clId="{7E5DDE6B-7B80-4442-B4B2-CA7B2B4842CE}" dt="2022-02-07T00:26:20.959" v="76" actId="700"/>
          <ac:spMkLst>
            <pc:docMk/>
            <pc:sldMk cId="1020817410" sldId="258"/>
            <ac:spMk id="3" creationId="{83A561AC-FF4F-4CD3-8798-59313A34DD76}"/>
          </ac:spMkLst>
        </pc:spChg>
        <pc:spChg chg="add del mod ord">
          <ac:chgData name="Emma Kloda" userId="9d3ce6a8-b868-4311-815a-6daa59e03c39" providerId="ADAL" clId="{7E5DDE6B-7B80-4442-B4B2-CA7B2B4842CE}" dt="2022-02-07T00:26:20.959" v="76" actId="700"/>
          <ac:spMkLst>
            <pc:docMk/>
            <pc:sldMk cId="1020817410" sldId="258"/>
            <ac:spMk id="4" creationId="{DFEA258F-7D51-4E99-840F-0626DAD6D8C6}"/>
          </ac:spMkLst>
        </pc:spChg>
        <pc:spChg chg="add del mod ord">
          <ac:chgData name="Emma Kloda" userId="9d3ce6a8-b868-4311-815a-6daa59e03c39" providerId="ADAL" clId="{7E5DDE6B-7B80-4442-B4B2-CA7B2B4842CE}" dt="2022-02-07T00:26:20.959" v="76" actId="700"/>
          <ac:spMkLst>
            <pc:docMk/>
            <pc:sldMk cId="1020817410" sldId="258"/>
            <ac:spMk id="5" creationId="{D0D59E9C-178D-4B6A-BAD4-4F29C5F549B7}"/>
          </ac:spMkLst>
        </pc:spChg>
      </pc:sldChg>
      <pc:sldChg chg="addSp delSp modSp new mod ord modClrScheme chgLayout">
        <pc:chgData name="Emma Kloda" userId="9d3ce6a8-b868-4311-815a-6daa59e03c39" providerId="ADAL" clId="{7E5DDE6B-7B80-4442-B4B2-CA7B2B4842CE}" dt="2022-02-07T00:26:16.433" v="75"/>
        <pc:sldMkLst>
          <pc:docMk/>
          <pc:sldMk cId="3921239192" sldId="259"/>
        </pc:sldMkLst>
        <pc:spChg chg="del mod ord">
          <ac:chgData name="Emma Kloda" userId="9d3ce6a8-b868-4311-815a-6daa59e03c39" providerId="ADAL" clId="{7E5DDE6B-7B80-4442-B4B2-CA7B2B4842CE}" dt="2022-02-07T00:26:13.800" v="73" actId="700"/>
          <ac:spMkLst>
            <pc:docMk/>
            <pc:sldMk cId="3921239192" sldId="259"/>
            <ac:spMk id="2" creationId="{F146FF8A-2588-4E79-BE49-92931045BB61}"/>
          </ac:spMkLst>
        </pc:spChg>
        <pc:spChg chg="del mod ord">
          <ac:chgData name="Emma Kloda" userId="9d3ce6a8-b868-4311-815a-6daa59e03c39" providerId="ADAL" clId="{7E5DDE6B-7B80-4442-B4B2-CA7B2B4842CE}" dt="2022-02-07T00:26:13.800" v="73" actId="700"/>
          <ac:spMkLst>
            <pc:docMk/>
            <pc:sldMk cId="3921239192" sldId="259"/>
            <ac:spMk id="3" creationId="{AEC8A156-8FE2-4CE3-A7D8-90165D203FD8}"/>
          </ac:spMkLst>
        </pc:spChg>
        <pc:spChg chg="add mod ord">
          <ac:chgData name="Emma Kloda" userId="9d3ce6a8-b868-4311-815a-6daa59e03c39" providerId="ADAL" clId="{7E5DDE6B-7B80-4442-B4B2-CA7B2B4842CE}" dt="2022-02-07T00:26:13.800" v="73" actId="700"/>
          <ac:spMkLst>
            <pc:docMk/>
            <pc:sldMk cId="3921239192" sldId="259"/>
            <ac:spMk id="4" creationId="{93C22213-4F66-46D5-8581-80E2242F942A}"/>
          </ac:spMkLst>
        </pc:spChg>
        <pc:spChg chg="add mod ord">
          <ac:chgData name="Emma Kloda" userId="9d3ce6a8-b868-4311-815a-6daa59e03c39" providerId="ADAL" clId="{7E5DDE6B-7B80-4442-B4B2-CA7B2B4842CE}" dt="2022-02-07T00:26:13.800" v="73" actId="700"/>
          <ac:spMkLst>
            <pc:docMk/>
            <pc:sldMk cId="3921239192" sldId="259"/>
            <ac:spMk id="5" creationId="{D9BAB522-312D-42F4-9281-FB9C9F960A4A}"/>
          </ac:spMkLst>
        </pc:spChg>
      </pc:sldChg>
      <pc:sldMasterChg chg="modSp mod setBg modSldLayout">
        <pc:chgData name="Emma Kloda" userId="9d3ce6a8-b868-4311-815a-6daa59e03c39" providerId="ADAL" clId="{7E5DDE6B-7B80-4442-B4B2-CA7B2B4842CE}" dt="2022-02-07T23:55:42.096" v="81"/>
        <pc:sldMasterMkLst>
          <pc:docMk/>
          <pc:sldMasterMk cId="2349279950" sldId="2147483660"/>
        </pc:sldMasterMkLst>
        <pc:spChg chg="mod">
          <ac:chgData name="Emma Kloda" userId="9d3ce6a8-b868-4311-815a-6daa59e03c39" providerId="ADAL" clId="{7E5DDE6B-7B80-4442-B4B2-CA7B2B4842CE}" dt="2022-02-02T05:38:05.415" v="8" actId="113"/>
          <ac:spMkLst>
            <pc:docMk/>
            <pc:sldMasterMk cId="2349279950" sldId="2147483660"/>
            <ac:spMk id="2" creationId="{00000000-0000-0000-0000-000000000000}"/>
          </ac:spMkLst>
        </pc:spChg>
        <pc:spChg chg="mod">
          <ac:chgData name="Emma Kloda" userId="9d3ce6a8-b868-4311-815a-6daa59e03c39" providerId="ADAL" clId="{7E5DDE6B-7B80-4442-B4B2-CA7B2B4842CE}" dt="2022-02-02T05:37:54.052" v="5" actId="2711"/>
          <ac:spMkLst>
            <pc:docMk/>
            <pc:sldMasterMk cId="2349279950" sldId="2147483660"/>
            <ac:spMk id="3" creationId="{00000000-0000-0000-0000-000000000000}"/>
          </ac:spMkLst>
        </pc:spChg>
        <pc:spChg chg="mod">
          <ac:chgData name="Emma Kloda" userId="9d3ce6a8-b868-4311-815a-6daa59e03c39" providerId="ADAL" clId="{7E5DDE6B-7B80-4442-B4B2-CA7B2B4842CE}" dt="2022-02-02T05:37:54.052" v="5" actId="2711"/>
          <ac:spMkLst>
            <pc:docMk/>
            <pc:sldMasterMk cId="2349279950" sldId="2147483660"/>
            <ac:spMk id="4" creationId="{00000000-0000-0000-0000-000000000000}"/>
          </ac:spMkLst>
        </pc:spChg>
        <pc:spChg chg="mod">
          <ac:chgData name="Emma Kloda" userId="9d3ce6a8-b868-4311-815a-6daa59e03c39" providerId="ADAL" clId="{7E5DDE6B-7B80-4442-B4B2-CA7B2B4842CE}" dt="2022-02-02T05:37:54.052" v="5" actId="2711"/>
          <ac:spMkLst>
            <pc:docMk/>
            <pc:sldMasterMk cId="2349279950" sldId="2147483660"/>
            <ac:spMk id="5" creationId="{00000000-0000-0000-0000-000000000000}"/>
          </ac:spMkLst>
        </pc:spChg>
        <pc:spChg chg="mod">
          <ac:chgData name="Emma Kloda" userId="9d3ce6a8-b868-4311-815a-6daa59e03c39" providerId="ADAL" clId="{7E5DDE6B-7B80-4442-B4B2-CA7B2B4842CE}" dt="2022-02-02T05:37:54.052" v="5" actId="2711"/>
          <ac:spMkLst>
            <pc:docMk/>
            <pc:sldMasterMk cId="2349279950" sldId="2147483660"/>
            <ac:spMk id="6" creationId="{00000000-0000-0000-0000-000000000000}"/>
          </ac:spMkLst>
        </pc:spChg>
        <pc:sldLayoutChg chg="delSp modSp mod setBg">
          <pc:chgData name="Emma Kloda" userId="9d3ce6a8-b868-4311-815a-6daa59e03c39" providerId="ADAL" clId="{7E5DDE6B-7B80-4442-B4B2-CA7B2B4842CE}" dt="2022-02-07T23:55:42.096" v="81"/>
          <pc:sldLayoutMkLst>
            <pc:docMk/>
            <pc:sldMasterMk cId="2349279950" sldId="2147483660"/>
            <pc:sldLayoutMk cId="3555768938" sldId="2147483661"/>
          </pc:sldLayoutMkLst>
          <pc:spChg chg="mod">
            <ac:chgData name="Emma Kloda" userId="9d3ce6a8-b868-4311-815a-6daa59e03c39" providerId="ADAL" clId="{7E5DDE6B-7B80-4442-B4B2-CA7B2B4842CE}" dt="2022-02-07T00:24:48.593" v="67" actId="207"/>
            <ac:spMkLst>
              <pc:docMk/>
              <pc:sldMasterMk cId="2349279950" sldId="2147483660"/>
              <pc:sldLayoutMk cId="3555768938" sldId="2147483661"/>
              <ac:spMk id="2" creationId="{00000000-0000-0000-0000-000000000000}"/>
            </ac:spMkLst>
          </pc:spChg>
          <pc:spChg chg="mod">
            <ac:chgData name="Emma Kloda" userId="9d3ce6a8-b868-4311-815a-6daa59e03c39" providerId="ADAL" clId="{7E5DDE6B-7B80-4442-B4B2-CA7B2B4842CE}" dt="2022-02-07T00:24:43.327" v="66" actId="207"/>
            <ac:spMkLst>
              <pc:docMk/>
              <pc:sldMasterMk cId="2349279950" sldId="2147483660"/>
              <pc:sldLayoutMk cId="3555768938" sldId="2147483661"/>
              <ac:spMk id="3" creationId="{00000000-0000-0000-0000-000000000000}"/>
            </ac:spMkLst>
          </pc:spChg>
          <pc:spChg chg="del">
            <ac:chgData name="Emma Kloda" userId="9d3ce6a8-b868-4311-815a-6daa59e03c39" providerId="ADAL" clId="{7E5DDE6B-7B80-4442-B4B2-CA7B2B4842CE}" dt="2022-02-02T05:41:50.362" v="23" actId="478"/>
            <ac:spMkLst>
              <pc:docMk/>
              <pc:sldMasterMk cId="2349279950" sldId="2147483660"/>
              <pc:sldLayoutMk cId="3555768938" sldId="2147483661"/>
              <ac:spMk id="4" creationId="{00000000-0000-0000-0000-000000000000}"/>
            </ac:spMkLst>
          </pc:spChg>
          <pc:spChg chg="del">
            <ac:chgData name="Emma Kloda" userId="9d3ce6a8-b868-4311-815a-6daa59e03c39" providerId="ADAL" clId="{7E5DDE6B-7B80-4442-B4B2-CA7B2B4842CE}" dt="2022-02-02T05:41:47.833" v="22" actId="478"/>
            <ac:spMkLst>
              <pc:docMk/>
              <pc:sldMasterMk cId="2349279950" sldId="2147483660"/>
              <pc:sldLayoutMk cId="3555768938" sldId="2147483661"/>
              <ac:spMk id="5" creationId="{00000000-0000-0000-0000-000000000000}"/>
            </ac:spMkLst>
          </pc:spChg>
          <pc:spChg chg="del">
            <ac:chgData name="Emma Kloda" userId="9d3ce6a8-b868-4311-815a-6daa59e03c39" providerId="ADAL" clId="{7E5DDE6B-7B80-4442-B4B2-CA7B2B4842CE}" dt="2022-02-02T05:41:39.893" v="21" actId="478"/>
            <ac:spMkLst>
              <pc:docMk/>
              <pc:sldMasterMk cId="2349279950" sldId="2147483660"/>
              <pc:sldLayoutMk cId="3555768938" sldId="2147483661"/>
              <ac:spMk id="6" creationId="{00000000-0000-0000-0000-000000000000}"/>
            </ac:spMkLst>
          </pc:spChg>
        </pc:sldLayoutChg>
        <pc:sldLayoutChg chg="addSp delSp modSp mod">
          <pc:chgData name="Emma Kloda" userId="9d3ce6a8-b868-4311-815a-6daa59e03c39" providerId="ADAL" clId="{7E5DDE6B-7B80-4442-B4B2-CA7B2B4842CE}" dt="2022-02-02T05:41:02.517" v="17" actId="478"/>
          <pc:sldLayoutMkLst>
            <pc:docMk/>
            <pc:sldMasterMk cId="2349279950" sldId="2147483660"/>
            <pc:sldLayoutMk cId="3128020746" sldId="2147483662"/>
          </pc:sldLayoutMkLst>
          <pc:spChg chg="mod">
            <ac:chgData name="Emma Kloda" userId="9d3ce6a8-b868-4311-815a-6daa59e03c39" providerId="ADAL" clId="{7E5DDE6B-7B80-4442-B4B2-CA7B2B4842CE}" dt="2022-02-02T05:37:28.393" v="4" actId="2711"/>
            <ac:spMkLst>
              <pc:docMk/>
              <pc:sldMasterMk cId="2349279950" sldId="2147483660"/>
              <pc:sldLayoutMk cId="3128020746" sldId="2147483662"/>
              <ac:spMk id="2" creationId="{00000000-0000-0000-0000-000000000000}"/>
            </ac:spMkLst>
          </pc:spChg>
          <pc:spChg chg="mod">
            <ac:chgData name="Emma Kloda" userId="9d3ce6a8-b868-4311-815a-6daa59e03c39" providerId="ADAL" clId="{7E5DDE6B-7B80-4442-B4B2-CA7B2B4842CE}" dt="2022-02-02T05:37:28.393" v="4" actId="2711"/>
            <ac:spMkLst>
              <pc:docMk/>
              <pc:sldMasterMk cId="2349279950" sldId="2147483660"/>
              <pc:sldLayoutMk cId="3128020746" sldId="2147483662"/>
              <ac:spMk id="3" creationId="{00000000-0000-0000-0000-000000000000}"/>
            </ac:spMkLst>
          </pc:spChg>
          <pc:spChg chg="add del mod">
            <ac:chgData name="Emma Kloda" userId="9d3ce6a8-b868-4311-815a-6daa59e03c39" providerId="ADAL" clId="{7E5DDE6B-7B80-4442-B4B2-CA7B2B4842CE}" dt="2022-02-02T05:41:01.679" v="16" actId="478"/>
            <ac:spMkLst>
              <pc:docMk/>
              <pc:sldMasterMk cId="2349279950" sldId="2147483660"/>
              <pc:sldLayoutMk cId="3128020746" sldId="2147483662"/>
              <ac:spMk id="4" creationId="{00000000-0000-0000-0000-000000000000}"/>
            </ac:spMkLst>
          </pc:spChg>
          <pc:spChg chg="add del mod">
            <ac:chgData name="Emma Kloda" userId="9d3ce6a8-b868-4311-815a-6daa59e03c39" providerId="ADAL" clId="{7E5DDE6B-7B80-4442-B4B2-CA7B2B4842CE}" dt="2022-02-02T05:41:02.517" v="17" actId="478"/>
            <ac:spMkLst>
              <pc:docMk/>
              <pc:sldMasterMk cId="2349279950" sldId="2147483660"/>
              <pc:sldLayoutMk cId="3128020746" sldId="2147483662"/>
              <ac:spMk id="5" creationId="{00000000-0000-0000-0000-000000000000}"/>
            </ac:spMkLst>
          </pc:spChg>
          <pc:spChg chg="mod">
            <ac:chgData name="Emma Kloda" userId="9d3ce6a8-b868-4311-815a-6daa59e03c39" providerId="ADAL" clId="{7E5DDE6B-7B80-4442-B4B2-CA7B2B4842CE}" dt="2022-02-02T05:37:28.393" v="4" actId="2711"/>
            <ac:spMkLst>
              <pc:docMk/>
              <pc:sldMasterMk cId="2349279950" sldId="2147483660"/>
              <pc:sldLayoutMk cId="3128020746" sldId="2147483662"/>
              <ac:spMk id="6" creationId="{00000000-0000-0000-0000-000000000000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45920" y="3297600"/>
            <a:ext cx="6714000" cy="698400"/>
          </a:xfrm>
        </p:spPr>
        <p:txBody>
          <a:bodyPr anchor="b">
            <a:noAutofit/>
          </a:bodyPr>
          <a:lstStyle>
            <a:lvl1pPr algn="r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5920" y="4039200"/>
            <a:ext cx="6714000" cy="990000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768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349FC-D700-DE44-BCCB-0FA8D328C95B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6906D-2EA2-B74C-BDB6-7E955DFA4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22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349FC-D700-DE44-BCCB-0FA8D328C95B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6906D-2EA2-B74C-BDB6-7E955DFA4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673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A3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86585"/>
            <a:ext cx="10515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9349FC-D700-DE44-BCCB-0FA8D328C95B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0E6906D-2EA2-B74C-BDB6-7E955DFA49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20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349FC-D700-DE44-BCCB-0FA8D328C95B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6906D-2EA2-B74C-BDB6-7E955DFA4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69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349FC-D700-DE44-BCCB-0FA8D328C95B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6906D-2EA2-B74C-BDB6-7E955DFA4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812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349FC-D700-DE44-BCCB-0FA8D328C95B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6906D-2EA2-B74C-BDB6-7E955DFA4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119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349FC-D700-DE44-BCCB-0FA8D328C95B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6906D-2EA2-B74C-BDB6-7E955DFA4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07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349FC-D700-DE44-BCCB-0FA8D328C95B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6906D-2EA2-B74C-BDB6-7E955DFA4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65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349FC-D700-DE44-BCCB-0FA8D328C95B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6906D-2EA2-B74C-BDB6-7E955DFA4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833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349FC-D700-DE44-BCCB-0FA8D328C95B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6906D-2EA2-B74C-BDB6-7E955DFA4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411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041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9349FC-D700-DE44-BCCB-0FA8D328C95B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0E6906D-2EA2-B74C-BDB6-7E955DFA49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279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C22213-4F66-46D5-8581-80E2242F94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9BAB522-312D-42F4-9281-FB9C9F960A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1239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1AD801-C50F-4077-BB52-42B49D7C9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A4B668-AB69-4B36-85A1-DF95DECBB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915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69D95-BB4C-49E9-B330-F4961853E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561AC-FF4F-4CD3-8798-59313A34D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0817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BC494"/>
      </a:accent1>
      <a:accent2>
        <a:srgbClr val="C2D1A8"/>
      </a:accent2>
      <a:accent3>
        <a:srgbClr val="E3EDDB"/>
      </a:accent3>
      <a:accent4>
        <a:srgbClr val="EA891C"/>
      </a:accent4>
      <a:accent5>
        <a:srgbClr val="21428E"/>
      </a:accent5>
      <a:accent6>
        <a:srgbClr val="00A3B4"/>
      </a:accent6>
      <a:hlink>
        <a:srgbClr val="00A3B4"/>
      </a:hlink>
      <a:folHlink>
        <a:srgbClr val="8AC7D4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befc7fa-1a1d-4432-8b48-0661d01a2bf9">NER3HZ3QZUNC-1648413401-173761</_dlc_DocId>
    <_dlc_DocIdUrl xmlns="dbefc7fa-1a1d-4432-8b48-0661d01a2bf9">
      <Url>https://dsitiaqld.sharepoint.com/sites/DESBT/engagement/customer-experience/communications/_layouts/15/DocIdRedir.aspx?ID=NER3HZ3QZUNC-1648413401-173761</Url>
      <Description>NER3HZ3QZUNC-1648413401-173761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F2431AAD9DA4EA0AF530A4AAA6A2E" ma:contentTypeVersion="270" ma:contentTypeDescription="Create a new document." ma:contentTypeScope="" ma:versionID="16abc9af348dfc9ac325f95388c8819c">
  <xsd:schema xmlns:xsd="http://www.w3.org/2001/XMLSchema" xmlns:xs="http://www.w3.org/2001/XMLSchema" xmlns:p="http://schemas.microsoft.com/office/2006/metadata/properties" xmlns:ns2="dbefc7fa-1a1d-4432-8b48-0661d01a2bf9" xmlns:ns3="c5cd0b95-ad48-469c-b60b-2c41487abb3e" xmlns:ns4="6fbbf639-a96b-4cb5-b890-7fc984a8433e" targetNamespace="http://schemas.microsoft.com/office/2006/metadata/properties" ma:root="true" ma:fieldsID="799a7d280af1783105db354a4dd477dd" ns2:_="" ns3:_="" ns4:_="">
    <xsd:import namespace="dbefc7fa-1a1d-4432-8b48-0661d01a2bf9"/>
    <xsd:import namespace="c5cd0b95-ad48-469c-b60b-2c41487abb3e"/>
    <xsd:import namespace="6fbbf639-a96b-4cb5-b890-7fc984a8433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efc7fa-1a1d-4432-8b48-0661d01a2bf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cd0b95-ad48-469c-b60b-2c41487abb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bbf639-a96b-4cb5-b890-7fc984a8433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FB58B9C-1A0A-4AA4-89A6-B560735C8D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0F528F-EE50-49BA-BBB0-9FEE04A25213}">
  <ds:schemaRefs>
    <ds:schemaRef ds:uri="http://schemas.microsoft.com/office/2006/metadata/properties"/>
    <ds:schemaRef ds:uri="http://schemas.microsoft.com/office/infopath/2007/PartnerControls"/>
    <ds:schemaRef ds:uri="dbefc7fa-1a1d-4432-8b48-0661d01a2bf9"/>
  </ds:schemaRefs>
</ds:datastoreItem>
</file>

<file path=customXml/itemProps3.xml><?xml version="1.0" encoding="utf-8"?>
<ds:datastoreItem xmlns:ds="http://schemas.openxmlformats.org/officeDocument/2006/customXml" ds:itemID="{50B09821-7C15-48DC-9A91-58C7D39F7D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efc7fa-1a1d-4432-8b48-0661d01a2bf9"/>
    <ds:schemaRef ds:uri="c5cd0b95-ad48-469c-b60b-2c41487abb3e"/>
    <ds:schemaRef ds:uri="6fbbf639-a96b-4cb5-b890-7fc984a843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9AFE4AA0-C119-41BE-B66C-A1FA818A5317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Nemeth</dc:creator>
  <cp:lastModifiedBy>Emma Kloda</cp:lastModifiedBy>
  <cp:revision>5</cp:revision>
  <dcterms:created xsi:type="dcterms:W3CDTF">2022-01-31T04:58:20Z</dcterms:created>
  <dcterms:modified xsi:type="dcterms:W3CDTF">2022-02-07T23:56:32Z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0x010100843F2431AAD9DA4EA0AF530A4AAA6A2E</vt:lpwstr>
  </property>
  <property fmtid="{D5CDD505-2E9C-101B-9397-08002B2CF9AE}" pid="3" name="_dlc_DocIdItemGuid">
    <vt:lpwstr>a04db3f0-31ca-4ec8-9453-7a14d45114ac</vt:lpwstr>
  </property>
</Properties>
</file>