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2" r:id="rId1"/>
  </p:sldMasterIdLst>
  <p:notesMasterIdLst>
    <p:notesMasterId r:id="rId15"/>
  </p:notesMasterIdLst>
  <p:sldIdLst>
    <p:sldId id="256" r:id="rId2"/>
    <p:sldId id="260" r:id="rId3"/>
    <p:sldId id="261" r:id="rId4"/>
    <p:sldId id="312" r:id="rId5"/>
    <p:sldId id="262" r:id="rId6"/>
    <p:sldId id="313" r:id="rId7"/>
    <p:sldId id="314" r:id="rId8"/>
    <p:sldId id="266" r:id="rId9"/>
    <p:sldId id="315" r:id="rId10"/>
    <p:sldId id="263" r:id="rId11"/>
    <p:sldId id="316" r:id="rId12"/>
    <p:sldId id="267" r:id="rId13"/>
    <p:sldId id="264" r:id="rId14"/>
  </p:sldIdLst>
  <p:sldSz cx="9144000" cy="5143500" type="screen16x9"/>
  <p:notesSz cx="6858000" cy="9144000"/>
  <p:embeddedFontLst>
    <p:embeddedFont>
      <p:font typeface="Bebas Neue" panose="020B0604020202020204" pitchFamily="34" charset="0"/>
      <p:regular r:id="rId16"/>
    </p:embeddedFont>
    <p:embeddedFont>
      <p:font typeface="Calibri" panose="020F0502020204030204" pitchFamily="34" charset="0"/>
      <p:regular r:id="rId17"/>
      <p:bold r:id="rId18"/>
      <p:italic r:id="rId19"/>
      <p:boldItalic r:id="rId20"/>
    </p:embeddedFont>
    <p:embeddedFont>
      <p:font typeface="Delius" panose="020B0604020202020204" charset="0"/>
      <p:regular r:id="rId21"/>
    </p:embeddedFont>
    <p:embeddedFont>
      <p:font typeface="Lato" panose="020F0502020204030203" pitchFamily="34" charset="0"/>
      <p:regular r:id="rId22"/>
      <p:bold r:id="rId23"/>
      <p:italic r:id="rId24"/>
      <p:boldItalic r:id="rId25"/>
    </p:embeddedFont>
    <p:embeddedFont>
      <p:font typeface="Nunito Light" panose="020B0604020202020204" pitchFamily="2" charset="0"/>
      <p:regular r:id="rId26"/>
      <p: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A94099D-A8CE-4D39-AF46-12AAC1A6755A}">
  <a:tblStyle styleId="{3A94099D-A8CE-4D39-AF46-12AAC1A6755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4D96B33-47F7-478A-A58F-7AE9328EE63D}"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182" autoAdjust="0"/>
    <p:restoredTop sz="94660"/>
  </p:normalViewPr>
  <p:slideViewPr>
    <p:cSldViewPr snapToGrid="0">
      <p:cViewPr varScale="1">
        <p:scale>
          <a:sx n="130" d="100"/>
          <a:sy n="130" d="100"/>
        </p:scale>
        <p:origin x="150" y="24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0"/>
        <p:cNvGrpSpPr/>
        <p:nvPr/>
      </p:nvGrpSpPr>
      <p:grpSpPr>
        <a:xfrm>
          <a:off x="0" y="0"/>
          <a:ext cx="0" cy="0"/>
          <a:chOff x="0" y="0"/>
          <a:chExt cx="0" cy="0"/>
        </a:xfrm>
      </p:grpSpPr>
      <p:sp>
        <p:nvSpPr>
          <p:cNvPr id="691" name="Google Shape;691;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2" name="Google Shape;692;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6" name="Google Shape;536;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754244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2"/>
        <p:cNvGrpSpPr/>
        <p:nvPr/>
      </p:nvGrpSpPr>
      <p:grpSpPr>
        <a:xfrm>
          <a:off x="0" y="0"/>
          <a:ext cx="0" cy="0"/>
          <a:chOff x="0" y="0"/>
          <a:chExt cx="0" cy="0"/>
        </a:xfrm>
      </p:grpSpPr>
      <p:sp>
        <p:nvSpPr>
          <p:cNvPr id="913" name="Google Shape;913;g54dda1946d_6_3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4" name="Google Shape;914;g54dda1946d_6_3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3"/>
        <p:cNvGrpSpPr/>
        <p:nvPr/>
      </p:nvGrpSpPr>
      <p:grpSpPr>
        <a:xfrm>
          <a:off x="0" y="0"/>
          <a:ext cx="0" cy="0"/>
          <a:chOff x="0" y="0"/>
          <a:chExt cx="0" cy="0"/>
        </a:xfrm>
      </p:grpSpPr>
      <p:sp>
        <p:nvSpPr>
          <p:cNvPr id="764" name="Google Shape;764;g54dda1946d_6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5" name="Google Shape;765;g54dda1946d_6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6" name="Google Shape;536;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Google Shape;598;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9" name="Google Shape;599;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6" name="Google Shape;536;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98577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Google Shape;619;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0" name="Google Shape;620;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6" name="Google Shape;536;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923035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Google Shape;598;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9" name="Google Shape;599;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429767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9"/>
        <p:cNvGrpSpPr/>
        <p:nvPr/>
      </p:nvGrpSpPr>
      <p:grpSpPr>
        <a:xfrm>
          <a:off x="0" y="0"/>
          <a:ext cx="0" cy="0"/>
          <a:chOff x="0" y="0"/>
          <a:chExt cx="0" cy="0"/>
        </a:xfrm>
      </p:grpSpPr>
      <p:sp>
        <p:nvSpPr>
          <p:cNvPr id="890" name="Google Shape;890;g54dda1946d_4_27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1" name="Google Shape;891;g54dda1946d_4_27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6" name="Google Shape;536;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92549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183000" y="183000"/>
            <a:ext cx="8778000" cy="4777500"/>
            <a:chOff x="183000" y="183000"/>
            <a:chExt cx="8778000" cy="4777500"/>
          </a:xfrm>
        </p:grpSpPr>
        <p:sp>
          <p:nvSpPr>
            <p:cNvPr id="10" name="Google Shape;10;p2"/>
            <p:cNvSpPr/>
            <p:nvPr/>
          </p:nvSpPr>
          <p:spPr>
            <a:xfrm>
              <a:off x="183000" y="183000"/>
              <a:ext cx="8778000" cy="4777500"/>
            </a:xfrm>
            <a:prstGeom prst="roundRect">
              <a:avLst>
                <a:gd name="adj" fmla="val 3842"/>
              </a:avLst>
            </a:prstGeom>
            <a:solidFill>
              <a:srgbClr val="FFFFFF">
                <a:alpha val="7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319800" y="322200"/>
              <a:ext cx="8504400" cy="4499100"/>
            </a:xfrm>
            <a:prstGeom prst="roundRect">
              <a:avLst>
                <a:gd name="adj" fmla="val 2129"/>
              </a:avLst>
            </a:prstGeom>
            <a:noFill/>
            <a:ln w="1143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319800" y="322200"/>
              <a:ext cx="8504400" cy="4499100"/>
            </a:xfrm>
            <a:prstGeom prst="roundRect">
              <a:avLst>
                <a:gd name="adj" fmla="val 2129"/>
              </a:avLst>
            </a:prstGeom>
            <a:noFill/>
            <a:ln w="19050" cap="rnd" cmpd="sng">
              <a:solidFill>
                <a:schemeClr val="accent6"/>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 name="Google Shape;13;p2"/>
          <p:cNvSpPr txBox="1">
            <a:spLocks noGrp="1"/>
          </p:cNvSpPr>
          <p:nvPr>
            <p:ph type="ctrTitle"/>
          </p:nvPr>
        </p:nvSpPr>
        <p:spPr>
          <a:xfrm>
            <a:off x="1828800" y="1724111"/>
            <a:ext cx="5486400" cy="10974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Clr>
                <a:srgbClr val="191919"/>
              </a:buClr>
              <a:buSzPts val="5200"/>
              <a:buNone/>
              <a:defRPr sz="70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4" name="Google Shape;14;p2"/>
          <p:cNvSpPr txBox="1">
            <a:spLocks noGrp="1"/>
          </p:cNvSpPr>
          <p:nvPr>
            <p:ph type="subTitle" idx="1"/>
          </p:nvPr>
        </p:nvSpPr>
        <p:spPr>
          <a:xfrm>
            <a:off x="1828800" y="3007789"/>
            <a:ext cx="5486400" cy="411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600">
                <a:solidFill>
                  <a:schemeClr val="dk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261"/>
        <p:cNvGrpSpPr/>
        <p:nvPr/>
      </p:nvGrpSpPr>
      <p:grpSpPr>
        <a:xfrm>
          <a:off x="0" y="0"/>
          <a:ext cx="0" cy="0"/>
          <a:chOff x="0" y="0"/>
          <a:chExt cx="0" cy="0"/>
        </a:xfrm>
      </p:grpSpPr>
      <p:grpSp>
        <p:nvGrpSpPr>
          <p:cNvPr id="262" name="Google Shape;262;p30"/>
          <p:cNvGrpSpPr/>
          <p:nvPr/>
        </p:nvGrpSpPr>
        <p:grpSpPr>
          <a:xfrm>
            <a:off x="183000" y="183000"/>
            <a:ext cx="8778000" cy="4777500"/>
            <a:chOff x="183000" y="183000"/>
            <a:chExt cx="8778000" cy="4777500"/>
          </a:xfrm>
        </p:grpSpPr>
        <p:sp>
          <p:nvSpPr>
            <p:cNvPr id="263" name="Google Shape;263;p30"/>
            <p:cNvSpPr/>
            <p:nvPr/>
          </p:nvSpPr>
          <p:spPr>
            <a:xfrm>
              <a:off x="183000" y="183000"/>
              <a:ext cx="8778000" cy="4777500"/>
            </a:xfrm>
            <a:prstGeom prst="roundRect">
              <a:avLst>
                <a:gd name="adj" fmla="val 3842"/>
              </a:avLst>
            </a:prstGeom>
            <a:solidFill>
              <a:srgbClr val="FFFFFF">
                <a:alpha val="7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30"/>
            <p:cNvSpPr/>
            <p:nvPr/>
          </p:nvSpPr>
          <p:spPr>
            <a:xfrm>
              <a:off x="319800" y="322200"/>
              <a:ext cx="8504400" cy="4499100"/>
            </a:xfrm>
            <a:prstGeom prst="roundRect">
              <a:avLst>
                <a:gd name="adj" fmla="val 2129"/>
              </a:avLst>
            </a:prstGeom>
            <a:noFill/>
            <a:ln w="1143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30"/>
            <p:cNvSpPr/>
            <p:nvPr/>
          </p:nvSpPr>
          <p:spPr>
            <a:xfrm>
              <a:off x="319800" y="322200"/>
              <a:ext cx="8504400" cy="4499100"/>
            </a:xfrm>
            <a:prstGeom prst="roundRect">
              <a:avLst>
                <a:gd name="adj" fmla="val 2129"/>
              </a:avLst>
            </a:prstGeom>
            <a:noFill/>
            <a:ln w="19050" cap="rnd" cmpd="sng">
              <a:solidFill>
                <a:schemeClr val="accent6"/>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266"/>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grpSp>
        <p:nvGrpSpPr>
          <p:cNvPr id="16" name="Google Shape;16;p3"/>
          <p:cNvGrpSpPr/>
          <p:nvPr/>
        </p:nvGrpSpPr>
        <p:grpSpPr>
          <a:xfrm>
            <a:off x="183000" y="183000"/>
            <a:ext cx="8778000" cy="4777500"/>
            <a:chOff x="183000" y="183000"/>
            <a:chExt cx="8778000" cy="4777500"/>
          </a:xfrm>
        </p:grpSpPr>
        <p:sp>
          <p:nvSpPr>
            <p:cNvPr id="17" name="Google Shape;17;p3"/>
            <p:cNvSpPr/>
            <p:nvPr/>
          </p:nvSpPr>
          <p:spPr>
            <a:xfrm>
              <a:off x="183000" y="183000"/>
              <a:ext cx="8778000" cy="4777500"/>
            </a:xfrm>
            <a:prstGeom prst="roundRect">
              <a:avLst>
                <a:gd name="adj" fmla="val 3842"/>
              </a:avLst>
            </a:prstGeom>
            <a:solidFill>
              <a:srgbClr val="FFFFFF">
                <a:alpha val="7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3"/>
            <p:cNvSpPr/>
            <p:nvPr/>
          </p:nvSpPr>
          <p:spPr>
            <a:xfrm>
              <a:off x="319800" y="322200"/>
              <a:ext cx="8504400" cy="4499100"/>
            </a:xfrm>
            <a:prstGeom prst="roundRect">
              <a:avLst>
                <a:gd name="adj" fmla="val 2129"/>
              </a:avLst>
            </a:prstGeom>
            <a:noFill/>
            <a:ln w="1143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3"/>
            <p:cNvSpPr/>
            <p:nvPr/>
          </p:nvSpPr>
          <p:spPr>
            <a:xfrm>
              <a:off x="319800" y="322200"/>
              <a:ext cx="8504400" cy="4499100"/>
            </a:xfrm>
            <a:prstGeom prst="roundRect">
              <a:avLst>
                <a:gd name="adj" fmla="val 2129"/>
              </a:avLst>
            </a:prstGeom>
            <a:noFill/>
            <a:ln w="19050" cap="rnd" cmpd="sng">
              <a:solidFill>
                <a:schemeClr val="accent6"/>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Google Shape;20;p3"/>
          <p:cNvSpPr txBox="1">
            <a:spLocks noGrp="1"/>
          </p:cNvSpPr>
          <p:nvPr>
            <p:ph type="title"/>
          </p:nvPr>
        </p:nvSpPr>
        <p:spPr>
          <a:xfrm>
            <a:off x="713075" y="2446958"/>
            <a:ext cx="5023200" cy="914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1" name="Google Shape;21;p3"/>
          <p:cNvSpPr txBox="1">
            <a:spLocks noGrp="1"/>
          </p:cNvSpPr>
          <p:nvPr>
            <p:ph type="title" idx="2" hasCustomPrompt="1"/>
          </p:nvPr>
        </p:nvSpPr>
        <p:spPr>
          <a:xfrm>
            <a:off x="2564525" y="915748"/>
            <a:ext cx="1320300" cy="1320300"/>
          </a:xfrm>
          <a:prstGeom prst="rect">
            <a:avLst/>
          </a:prstGeom>
          <a:solidFill>
            <a:schemeClr val="dk1"/>
          </a:solidFill>
          <a:ln w="76200"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5000">
                <a:solidFill>
                  <a:schemeClr val="accent6"/>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22" name="Google Shape;22;p3"/>
          <p:cNvSpPr txBox="1">
            <a:spLocks noGrp="1"/>
          </p:cNvSpPr>
          <p:nvPr>
            <p:ph type="subTitle" idx="1"/>
          </p:nvPr>
        </p:nvSpPr>
        <p:spPr>
          <a:xfrm>
            <a:off x="1853075" y="3541952"/>
            <a:ext cx="2743200" cy="685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6"/>
        <p:cNvGrpSpPr/>
        <p:nvPr/>
      </p:nvGrpSpPr>
      <p:grpSpPr>
        <a:xfrm>
          <a:off x="0" y="0"/>
          <a:ext cx="0" cy="0"/>
          <a:chOff x="0" y="0"/>
          <a:chExt cx="0" cy="0"/>
        </a:xfrm>
      </p:grpSpPr>
      <p:grpSp>
        <p:nvGrpSpPr>
          <p:cNvPr id="47" name="Google Shape;47;p7"/>
          <p:cNvGrpSpPr/>
          <p:nvPr/>
        </p:nvGrpSpPr>
        <p:grpSpPr>
          <a:xfrm>
            <a:off x="183000" y="183000"/>
            <a:ext cx="8778000" cy="4777500"/>
            <a:chOff x="183000" y="183000"/>
            <a:chExt cx="8778000" cy="4777500"/>
          </a:xfrm>
        </p:grpSpPr>
        <p:sp>
          <p:nvSpPr>
            <p:cNvPr id="48" name="Google Shape;48;p7"/>
            <p:cNvSpPr/>
            <p:nvPr/>
          </p:nvSpPr>
          <p:spPr>
            <a:xfrm>
              <a:off x="183000" y="183000"/>
              <a:ext cx="8778000" cy="4777500"/>
            </a:xfrm>
            <a:prstGeom prst="roundRect">
              <a:avLst>
                <a:gd name="adj" fmla="val 3842"/>
              </a:avLst>
            </a:prstGeom>
            <a:solidFill>
              <a:srgbClr val="FFFFFF">
                <a:alpha val="7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7"/>
            <p:cNvSpPr/>
            <p:nvPr/>
          </p:nvSpPr>
          <p:spPr>
            <a:xfrm>
              <a:off x="319800" y="322200"/>
              <a:ext cx="8504400" cy="4499100"/>
            </a:xfrm>
            <a:prstGeom prst="roundRect">
              <a:avLst>
                <a:gd name="adj" fmla="val 2129"/>
              </a:avLst>
            </a:prstGeom>
            <a:noFill/>
            <a:ln w="1143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7"/>
            <p:cNvSpPr/>
            <p:nvPr/>
          </p:nvSpPr>
          <p:spPr>
            <a:xfrm>
              <a:off x="319800" y="322200"/>
              <a:ext cx="8504400" cy="4499100"/>
            </a:xfrm>
            <a:prstGeom prst="roundRect">
              <a:avLst>
                <a:gd name="adj" fmla="val 2129"/>
              </a:avLst>
            </a:prstGeom>
            <a:noFill/>
            <a:ln w="19050" cap="rnd" cmpd="sng">
              <a:solidFill>
                <a:schemeClr val="accent6"/>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 name="Google Shape;51;p7"/>
          <p:cNvSpPr txBox="1">
            <a:spLocks noGrp="1"/>
          </p:cNvSpPr>
          <p:nvPr>
            <p:ph type="title"/>
          </p:nvPr>
        </p:nvSpPr>
        <p:spPr>
          <a:xfrm>
            <a:off x="713225" y="539500"/>
            <a:ext cx="5172000" cy="1139700"/>
          </a:xfrm>
          <a:prstGeom prst="rect">
            <a:avLst/>
          </a:prstGeom>
        </p:spPr>
        <p:txBody>
          <a:bodyPr spcFirstLastPara="1" wrap="square" lIns="91425" tIns="91425" rIns="91425" bIns="91425" anchor="t"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52" name="Google Shape;52;p7"/>
          <p:cNvSpPr txBox="1">
            <a:spLocks noGrp="1"/>
          </p:cNvSpPr>
          <p:nvPr>
            <p:ph type="subTitle" idx="1"/>
          </p:nvPr>
        </p:nvSpPr>
        <p:spPr>
          <a:xfrm>
            <a:off x="713225" y="2167175"/>
            <a:ext cx="3675900" cy="2144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Font typeface="Nunito Light"/>
              <a:buChar char="●"/>
              <a:defRPr/>
            </a:lvl1pPr>
            <a:lvl2pPr lvl="1" algn="ctr" rtl="0">
              <a:lnSpc>
                <a:spcPct val="100000"/>
              </a:lnSpc>
              <a:spcBef>
                <a:spcPts val="0"/>
              </a:spcBef>
              <a:spcAft>
                <a:spcPts val="0"/>
              </a:spcAft>
              <a:buClr>
                <a:srgbClr val="E76A28"/>
              </a:buClr>
              <a:buSzPts val="1600"/>
              <a:buFont typeface="Nunito Light"/>
              <a:buChar char="○"/>
              <a:defRPr/>
            </a:lvl2pPr>
            <a:lvl3pPr lvl="2" algn="ctr" rtl="0">
              <a:lnSpc>
                <a:spcPct val="100000"/>
              </a:lnSpc>
              <a:spcBef>
                <a:spcPts val="0"/>
              </a:spcBef>
              <a:spcAft>
                <a:spcPts val="0"/>
              </a:spcAft>
              <a:buClr>
                <a:srgbClr val="E76A28"/>
              </a:buClr>
              <a:buSzPts val="1500"/>
              <a:buFont typeface="Nunito Light"/>
              <a:buChar char="■"/>
              <a:defRPr/>
            </a:lvl3pPr>
            <a:lvl4pPr lvl="3" algn="ctr" rtl="0">
              <a:lnSpc>
                <a:spcPct val="100000"/>
              </a:lnSpc>
              <a:spcBef>
                <a:spcPts val="0"/>
              </a:spcBef>
              <a:spcAft>
                <a:spcPts val="0"/>
              </a:spcAft>
              <a:buClr>
                <a:srgbClr val="E76A28"/>
              </a:buClr>
              <a:buSzPts val="1500"/>
              <a:buFont typeface="Nunito Light"/>
              <a:buChar char="●"/>
              <a:defRPr/>
            </a:lvl4pPr>
            <a:lvl5pPr lvl="4" algn="ctr" rtl="0">
              <a:lnSpc>
                <a:spcPct val="100000"/>
              </a:lnSpc>
              <a:spcBef>
                <a:spcPts val="0"/>
              </a:spcBef>
              <a:spcAft>
                <a:spcPts val="0"/>
              </a:spcAft>
              <a:buClr>
                <a:srgbClr val="E76A28"/>
              </a:buClr>
              <a:buSzPts val="1400"/>
              <a:buFont typeface="Nunito Light"/>
              <a:buChar char="○"/>
              <a:defRPr/>
            </a:lvl5pPr>
            <a:lvl6pPr lvl="5" algn="ctr" rtl="0">
              <a:lnSpc>
                <a:spcPct val="100000"/>
              </a:lnSpc>
              <a:spcBef>
                <a:spcPts val="0"/>
              </a:spcBef>
              <a:spcAft>
                <a:spcPts val="0"/>
              </a:spcAft>
              <a:buClr>
                <a:srgbClr val="999999"/>
              </a:buClr>
              <a:buSzPts val="1400"/>
              <a:buFont typeface="Nunito Light"/>
              <a:buChar char="■"/>
              <a:defRPr/>
            </a:lvl6pPr>
            <a:lvl7pPr lvl="6" algn="ctr" rtl="0">
              <a:lnSpc>
                <a:spcPct val="100000"/>
              </a:lnSpc>
              <a:spcBef>
                <a:spcPts val="0"/>
              </a:spcBef>
              <a:spcAft>
                <a:spcPts val="0"/>
              </a:spcAft>
              <a:buClr>
                <a:srgbClr val="999999"/>
              </a:buClr>
              <a:buSzPts val="1300"/>
              <a:buFont typeface="Nunito Light"/>
              <a:buChar char="●"/>
              <a:defRPr/>
            </a:lvl7pPr>
            <a:lvl8pPr lvl="7" algn="ctr" rtl="0">
              <a:lnSpc>
                <a:spcPct val="100000"/>
              </a:lnSpc>
              <a:spcBef>
                <a:spcPts val="0"/>
              </a:spcBef>
              <a:spcAft>
                <a:spcPts val="0"/>
              </a:spcAft>
              <a:buClr>
                <a:srgbClr val="999999"/>
              </a:buClr>
              <a:buSzPts val="1300"/>
              <a:buFont typeface="Nunito Light"/>
              <a:buChar char="○"/>
              <a:defRPr/>
            </a:lvl8pPr>
            <a:lvl9pPr lvl="8" algn="ctr" rtl="0">
              <a:lnSpc>
                <a:spcPct val="100000"/>
              </a:lnSpc>
              <a:spcBef>
                <a:spcPts val="0"/>
              </a:spcBef>
              <a:spcAft>
                <a:spcPts val="0"/>
              </a:spcAft>
              <a:buClr>
                <a:srgbClr val="999999"/>
              </a:buClr>
              <a:buSzPts val="1400"/>
              <a:buFont typeface="Nunito Light"/>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53"/>
        <p:cNvGrpSpPr/>
        <p:nvPr/>
      </p:nvGrpSpPr>
      <p:grpSpPr>
        <a:xfrm>
          <a:off x="0" y="0"/>
          <a:ext cx="0" cy="0"/>
          <a:chOff x="0" y="0"/>
          <a:chExt cx="0" cy="0"/>
        </a:xfrm>
      </p:grpSpPr>
      <p:grpSp>
        <p:nvGrpSpPr>
          <p:cNvPr id="54" name="Google Shape;54;p8"/>
          <p:cNvGrpSpPr/>
          <p:nvPr/>
        </p:nvGrpSpPr>
        <p:grpSpPr>
          <a:xfrm>
            <a:off x="183000" y="183000"/>
            <a:ext cx="8778000" cy="4777500"/>
            <a:chOff x="183000" y="183000"/>
            <a:chExt cx="8778000" cy="4777500"/>
          </a:xfrm>
        </p:grpSpPr>
        <p:sp>
          <p:nvSpPr>
            <p:cNvPr id="55" name="Google Shape;55;p8"/>
            <p:cNvSpPr/>
            <p:nvPr/>
          </p:nvSpPr>
          <p:spPr>
            <a:xfrm>
              <a:off x="183000" y="183000"/>
              <a:ext cx="8778000" cy="4777500"/>
            </a:xfrm>
            <a:prstGeom prst="roundRect">
              <a:avLst>
                <a:gd name="adj" fmla="val 3842"/>
              </a:avLst>
            </a:prstGeom>
            <a:solidFill>
              <a:srgbClr val="FFFFFF">
                <a:alpha val="7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8"/>
            <p:cNvSpPr/>
            <p:nvPr/>
          </p:nvSpPr>
          <p:spPr>
            <a:xfrm>
              <a:off x="319800" y="322200"/>
              <a:ext cx="8504400" cy="4499100"/>
            </a:xfrm>
            <a:prstGeom prst="roundRect">
              <a:avLst>
                <a:gd name="adj" fmla="val 2129"/>
              </a:avLst>
            </a:prstGeom>
            <a:noFill/>
            <a:ln w="1143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8"/>
            <p:cNvSpPr/>
            <p:nvPr/>
          </p:nvSpPr>
          <p:spPr>
            <a:xfrm>
              <a:off x="319800" y="322200"/>
              <a:ext cx="8504400" cy="4499100"/>
            </a:xfrm>
            <a:prstGeom prst="roundRect">
              <a:avLst>
                <a:gd name="adj" fmla="val 2129"/>
              </a:avLst>
            </a:prstGeom>
            <a:noFill/>
            <a:ln w="19050" cap="rnd" cmpd="sng">
              <a:solidFill>
                <a:schemeClr val="accent6"/>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 name="Google Shape;58;p8"/>
          <p:cNvSpPr txBox="1">
            <a:spLocks noGrp="1"/>
          </p:cNvSpPr>
          <p:nvPr>
            <p:ph type="title"/>
          </p:nvPr>
        </p:nvSpPr>
        <p:spPr>
          <a:xfrm>
            <a:off x="2286000" y="1657354"/>
            <a:ext cx="4572000" cy="18288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6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6"/>
        </a:solidFill>
        <a:effectLst/>
      </p:bgPr>
    </p:bg>
    <p:spTree>
      <p:nvGrpSpPr>
        <p:cNvPr id="1" name="Shape 76"/>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139"/>
        <p:cNvGrpSpPr/>
        <p:nvPr/>
      </p:nvGrpSpPr>
      <p:grpSpPr>
        <a:xfrm>
          <a:off x="0" y="0"/>
          <a:ext cx="0" cy="0"/>
          <a:chOff x="0" y="0"/>
          <a:chExt cx="0" cy="0"/>
        </a:xfrm>
      </p:grpSpPr>
      <p:grpSp>
        <p:nvGrpSpPr>
          <p:cNvPr id="140" name="Google Shape;140;p20"/>
          <p:cNvGrpSpPr/>
          <p:nvPr/>
        </p:nvGrpSpPr>
        <p:grpSpPr>
          <a:xfrm>
            <a:off x="183000" y="183000"/>
            <a:ext cx="8778000" cy="4777500"/>
            <a:chOff x="183000" y="183000"/>
            <a:chExt cx="8778000" cy="4777500"/>
          </a:xfrm>
        </p:grpSpPr>
        <p:sp>
          <p:nvSpPr>
            <p:cNvPr id="141" name="Google Shape;141;p20"/>
            <p:cNvSpPr/>
            <p:nvPr/>
          </p:nvSpPr>
          <p:spPr>
            <a:xfrm>
              <a:off x="183000" y="183000"/>
              <a:ext cx="8778000" cy="4777500"/>
            </a:xfrm>
            <a:prstGeom prst="roundRect">
              <a:avLst>
                <a:gd name="adj" fmla="val 3842"/>
              </a:avLst>
            </a:prstGeom>
            <a:solidFill>
              <a:srgbClr val="FFFFFF">
                <a:alpha val="7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0"/>
            <p:cNvSpPr/>
            <p:nvPr/>
          </p:nvSpPr>
          <p:spPr>
            <a:xfrm>
              <a:off x="319800" y="322200"/>
              <a:ext cx="8504400" cy="4499100"/>
            </a:xfrm>
            <a:prstGeom prst="roundRect">
              <a:avLst>
                <a:gd name="adj" fmla="val 2129"/>
              </a:avLst>
            </a:prstGeom>
            <a:noFill/>
            <a:ln w="1143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0"/>
            <p:cNvSpPr/>
            <p:nvPr/>
          </p:nvSpPr>
          <p:spPr>
            <a:xfrm>
              <a:off x="319800" y="322200"/>
              <a:ext cx="8504400" cy="4499100"/>
            </a:xfrm>
            <a:prstGeom prst="roundRect">
              <a:avLst>
                <a:gd name="adj" fmla="val 2129"/>
              </a:avLst>
            </a:prstGeom>
            <a:noFill/>
            <a:ln w="19050" cap="rnd" cmpd="sng">
              <a:solidFill>
                <a:schemeClr val="accent6"/>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4" name="Google Shape;144;p20"/>
          <p:cNvSpPr txBox="1">
            <a:spLocks noGrp="1"/>
          </p:cNvSpPr>
          <p:nvPr>
            <p:ph type="title"/>
          </p:nvPr>
        </p:nvSpPr>
        <p:spPr>
          <a:xfrm>
            <a:off x="713225" y="539500"/>
            <a:ext cx="7717500" cy="528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145" name="Google Shape;145;p20"/>
          <p:cNvSpPr txBox="1">
            <a:spLocks noGrp="1"/>
          </p:cNvSpPr>
          <p:nvPr>
            <p:ph type="subTitle" idx="1"/>
          </p:nvPr>
        </p:nvSpPr>
        <p:spPr>
          <a:xfrm>
            <a:off x="4754843" y="3044247"/>
            <a:ext cx="2926200" cy="1005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6" name="Google Shape;146;p20"/>
          <p:cNvSpPr txBox="1">
            <a:spLocks noGrp="1"/>
          </p:cNvSpPr>
          <p:nvPr>
            <p:ph type="subTitle" idx="2"/>
          </p:nvPr>
        </p:nvSpPr>
        <p:spPr>
          <a:xfrm>
            <a:off x="1462957" y="3044247"/>
            <a:ext cx="2926200" cy="1005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7" name="Google Shape;147;p20"/>
          <p:cNvSpPr txBox="1">
            <a:spLocks noGrp="1"/>
          </p:cNvSpPr>
          <p:nvPr>
            <p:ph type="subTitle" idx="3"/>
          </p:nvPr>
        </p:nvSpPr>
        <p:spPr>
          <a:xfrm>
            <a:off x="1462957" y="2571750"/>
            <a:ext cx="2926200" cy="5487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000" b="1">
                <a:solidFill>
                  <a:schemeClr val="dk1"/>
                </a:solidFill>
                <a:latin typeface="Delius"/>
                <a:ea typeface="Delius"/>
                <a:cs typeface="Delius"/>
                <a:sym typeface="Delius"/>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48" name="Google Shape;148;p20"/>
          <p:cNvSpPr txBox="1">
            <a:spLocks noGrp="1"/>
          </p:cNvSpPr>
          <p:nvPr>
            <p:ph type="subTitle" idx="4"/>
          </p:nvPr>
        </p:nvSpPr>
        <p:spPr>
          <a:xfrm>
            <a:off x="4754843" y="2571750"/>
            <a:ext cx="2926200" cy="5487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000" b="1">
                <a:solidFill>
                  <a:schemeClr val="dk1"/>
                </a:solidFill>
                <a:latin typeface="Delius"/>
                <a:ea typeface="Delius"/>
                <a:cs typeface="Delius"/>
                <a:sym typeface="Delius"/>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wo columns 2">
  <p:cSld name="TITLE_AND_TWO_COLUMNS_1_1">
    <p:spTree>
      <p:nvGrpSpPr>
        <p:cNvPr id="1" name="Shape 149"/>
        <p:cNvGrpSpPr/>
        <p:nvPr/>
      </p:nvGrpSpPr>
      <p:grpSpPr>
        <a:xfrm>
          <a:off x="0" y="0"/>
          <a:ext cx="0" cy="0"/>
          <a:chOff x="0" y="0"/>
          <a:chExt cx="0" cy="0"/>
        </a:xfrm>
      </p:grpSpPr>
      <p:grpSp>
        <p:nvGrpSpPr>
          <p:cNvPr id="150" name="Google Shape;150;p21"/>
          <p:cNvGrpSpPr/>
          <p:nvPr/>
        </p:nvGrpSpPr>
        <p:grpSpPr>
          <a:xfrm>
            <a:off x="183000" y="183000"/>
            <a:ext cx="8778000" cy="4777500"/>
            <a:chOff x="183000" y="183000"/>
            <a:chExt cx="8778000" cy="4777500"/>
          </a:xfrm>
        </p:grpSpPr>
        <p:sp>
          <p:nvSpPr>
            <p:cNvPr id="151" name="Google Shape;151;p21"/>
            <p:cNvSpPr/>
            <p:nvPr/>
          </p:nvSpPr>
          <p:spPr>
            <a:xfrm>
              <a:off x="183000" y="183000"/>
              <a:ext cx="8778000" cy="4777500"/>
            </a:xfrm>
            <a:prstGeom prst="roundRect">
              <a:avLst>
                <a:gd name="adj" fmla="val 3842"/>
              </a:avLst>
            </a:prstGeom>
            <a:solidFill>
              <a:srgbClr val="FFFFFF">
                <a:alpha val="7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1"/>
            <p:cNvSpPr/>
            <p:nvPr/>
          </p:nvSpPr>
          <p:spPr>
            <a:xfrm>
              <a:off x="319800" y="322200"/>
              <a:ext cx="8504400" cy="4499100"/>
            </a:xfrm>
            <a:prstGeom prst="roundRect">
              <a:avLst>
                <a:gd name="adj" fmla="val 2129"/>
              </a:avLst>
            </a:prstGeom>
            <a:noFill/>
            <a:ln w="1143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1"/>
            <p:cNvSpPr/>
            <p:nvPr/>
          </p:nvSpPr>
          <p:spPr>
            <a:xfrm>
              <a:off x="319800" y="322200"/>
              <a:ext cx="8504400" cy="4499100"/>
            </a:xfrm>
            <a:prstGeom prst="roundRect">
              <a:avLst>
                <a:gd name="adj" fmla="val 2129"/>
              </a:avLst>
            </a:prstGeom>
            <a:noFill/>
            <a:ln w="19050" cap="rnd" cmpd="sng">
              <a:solidFill>
                <a:schemeClr val="accent6"/>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4" name="Google Shape;154;p21"/>
          <p:cNvSpPr txBox="1">
            <a:spLocks noGrp="1"/>
          </p:cNvSpPr>
          <p:nvPr>
            <p:ph type="title"/>
          </p:nvPr>
        </p:nvSpPr>
        <p:spPr>
          <a:xfrm>
            <a:off x="713225" y="539500"/>
            <a:ext cx="7717500" cy="528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155" name="Google Shape;155;p21"/>
          <p:cNvSpPr txBox="1">
            <a:spLocks noGrp="1"/>
          </p:cNvSpPr>
          <p:nvPr>
            <p:ph type="subTitle" idx="1"/>
          </p:nvPr>
        </p:nvSpPr>
        <p:spPr>
          <a:xfrm>
            <a:off x="4683242" y="1888575"/>
            <a:ext cx="3341400" cy="2514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6" name="Google Shape;156;p21"/>
          <p:cNvSpPr txBox="1">
            <a:spLocks noGrp="1"/>
          </p:cNvSpPr>
          <p:nvPr>
            <p:ph type="subTitle" idx="2"/>
          </p:nvPr>
        </p:nvSpPr>
        <p:spPr>
          <a:xfrm>
            <a:off x="1119358" y="1888575"/>
            <a:ext cx="3341400" cy="2514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 name="Shape 157"/>
        <p:cNvGrpSpPr/>
        <p:nvPr/>
      </p:nvGrpSpPr>
      <p:grpSpPr>
        <a:xfrm>
          <a:off x="0" y="0"/>
          <a:ext cx="0" cy="0"/>
          <a:chOff x="0" y="0"/>
          <a:chExt cx="0" cy="0"/>
        </a:xfrm>
      </p:grpSpPr>
      <p:grpSp>
        <p:nvGrpSpPr>
          <p:cNvPr id="158" name="Google Shape;158;p22"/>
          <p:cNvGrpSpPr/>
          <p:nvPr/>
        </p:nvGrpSpPr>
        <p:grpSpPr>
          <a:xfrm>
            <a:off x="183000" y="183000"/>
            <a:ext cx="8778000" cy="4777500"/>
            <a:chOff x="183000" y="183000"/>
            <a:chExt cx="8778000" cy="4777500"/>
          </a:xfrm>
        </p:grpSpPr>
        <p:sp>
          <p:nvSpPr>
            <p:cNvPr id="159" name="Google Shape;159;p22"/>
            <p:cNvSpPr/>
            <p:nvPr/>
          </p:nvSpPr>
          <p:spPr>
            <a:xfrm>
              <a:off x="183000" y="183000"/>
              <a:ext cx="8778000" cy="4777500"/>
            </a:xfrm>
            <a:prstGeom prst="roundRect">
              <a:avLst>
                <a:gd name="adj" fmla="val 3842"/>
              </a:avLst>
            </a:prstGeom>
            <a:solidFill>
              <a:srgbClr val="FFFFFF">
                <a:alpha val="7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2"/>
            <p:cNvSpPr/>
            <p:nvPr/>
          </p:nvSpPr>
          <p:spPr>
            <a:xfrm>
              <a:off x="319800" y="322200"/>
              <a:ext cx="8504400" cy="4499100"/>
            </a:xfrm>
            <a:prstGeom prst="roundRect">
              <a:avLst>
                <a:gd name="adj" fmla="val 2129"/>
              </a:avLst>
            </a:prstGeom>
            <a:noFill/>
            <a:ln w="1143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2"/>
            <p:cNvSpPr/>
            <p:nvPr/>
          </p:nvSpPr>
          <p:spPr>
            <a:xfrm>
              <a:off x="319800" y="322200"/>
              <a:ext cx="8504400" cy="4499100"/>
            </a:xfrm>
            <a:prstGeom prst="roundRect">
              <a:avLst>
                <a:gd name="adj" fmla="val 2129"/>
              </a:avLst>
            </a:prstGeom>
            <a:noFill/>
            <a:ln w="19050" cap="rnd" cmpd="sng">
              <a:solidFill>
                <a:schemeClr val="accent6"/>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2" name="Google Shape;162;p22"/>
          <p:cNvSpPr txBox="1">
            <a:spLocks noGrp="1"/>
          </p:cNvSpPr>
          <p:nvPr>
            <p:ph type="title"/>
          </p:nvPr>
        </p:nvSpPr>
        <p:spPr>
          <a:xfrm>
            <a:off x="713225" y="539500"/>
            <a:ext cx="7717500" cy="528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163" name="Google Shape;163;p22"/>
          <p:cNvSpPr txBox="1">
            <a:spLocks noGrp="1"/>
          </p:cNvSpPr>
          <p:nvPr>
            <p:ph type="subTitle" idx="1"/>
          </p:nvPr>
        </p:nvSpPr>
        <p:spPr>
          <a:xfrm>
            <a:off x="711725" y="2952750"/>
            <a:ext cx="2331600" cy="1005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4" name="Google Shape;164;p22"/>
          <p:cNvSpPr txBox="1">
            <a:spLocks noGrp="1"/>
          </p:cNvSpPr>
          <p:nvPr>
            <p:ph type="subTitle" idx="2"/>
          </p:nvPr>
        </p:nvSpPr>
        <p:spPr>
          <a:xfrm>
            <a:off x="3406200" y="2952750"/>
            <a:ext cx="2331600" cy="1005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5" name="Google Shape;165;p22"/>
          <p:cNvSpPr txBox="1">
            <a:spLocks noGrp="1"/>
          </p:cNvSpPr>
          <p:nvPr>
            <p:ph type="subTitle" idx="3"/>
          </p:nvPr>
        </p:nvSpPr>
        <p:spPr>
          <a:xfrm>
            <a:off x="6100675" y="2952750"/>
            <a:ext cx="2331600" cy="1005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6" name="Google Shape;166;p22"/>
          <p:cNvSpPr txBox="1">
            <a:spLocks noGrp="1"/>
          </p:cNvSpPr>
          <p:nvPr>
            <p:ph type="subTitle" idx="4"/>
          </p:nvPr>
        </p:nvSpPr>
        <p:spPr>
          <a:xfrm>
            <a:off x="711725" y="2571750"/>
            <a:ext cx="2331600" cy="4572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000" b="1">
                <a:solidFill>
                  <a:schemeClr val="dk1"/>
                </a:solidFill>
                <a:latin typeface="Delius"/>
                <a:ea typeface="Delius"/>
                <a:cs typeface="Delius"/>
                <a:sym typeface="Delius"/>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67" name="Google Shape;167;p22"/>
          <p:cNvSpPr txBox="1">
            <a:spLocks noGrp="1"/>
          </p:cNvSpPr>
          <p:nvPr>
            <p:ph type="subTitle" idx="5"/>
          </p:nvPr>
        </p:nvSpPr>
        <p:spPr>
          <a:xfrm>
            <a:off x="3406200" y="2571738"/>
            <a:ext cx="2331600" cy="4572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000" b="1">
                <a:solidFill>
                  <a:schemeClr val="dk1"/>
                </a:solidFill>
                <a:latin typeface="Delius"/>
                <a:ea typeface="Delius"/>
                <a:cs typeface="Delius"/>
                <a:sym typeface="Delius"/>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68" name="Google Shape;168;p22"/>
          <p:cNvSpPr txBox="1">
            <a:spLocks noGrp="1"/>
          </p:cNvSpPr>
          <p:nvPr>
            <p:ph type="subTitle" idx="6"/>
          </p:nvPr>
        </p:nvSpPr>
        <p:spPr>
          <a:xfrm>
            <a:off x="6100675" y="2571750"/>
            <a:ext cx="2331600" cy="4572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000" b="1">
                <a:solidFill>
                  <a:schemeClr val="dk1"/>
                </a:solidFill>
                <a:latin typeface="Delius"/>
                <a:ea typeface="Delius"/>
                <a:cs typeface="Delius"/>
                <a:sym typeface="Delius"/>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six columns">
  <p:cSld name="CUSTOM_7">
    <p:spTree>
      <p:nvGrpSpPr>
        <p:cNvPr id="1" name="Shape 195"/>
        <p:cNvGrpSpPr/>
        <p:nvPr/>
      </p:nvGrpSpPr>
      <p:grpSpPr>
        <a:xfrm>
          <a:off x="0" y="0"/>
          <a:ext cx="0" cy="0"/>
          <a:chOff x="0" y="0"/>
          <a:chExt cx="0" cy="0"/>
        </a:xfrm>
      </p:grpSpPr>
      <p:grpSp>
        <p:nvGrpSpPr>
          <p:cNvPr id="196" name="Google Shape;196;p25"/>
          <p:cNvGrpSpPr/>
          <p:nvPr/>
        </p:nvGrpSpPr>
        <p:grpSpPr>
          <a:xfrm>
            <a:off x="183000" y="183000"/>
            <a:ext cx="8778000" cy="4777500"/>
            <a:chOff x="183000" y="183000"/>
            <a:chExt cx="8778000" cy="4777500"/>
          </a:xfrm>
        </p:grpSpPr>
        <p:sp>
          <p:nvSpPr>
            <p:cNvPr id="197" name="Google Shape;197;p25"/>
            <p:cNvSpPr/>
            <p:nvPr/>
          </p:nvSpPr>
          <p:spPr>
            <a:xfrm>
              <a:off x="183000" y="183000"/>
              <a:ext cx="8778000" cy="4777500"/>
            </a:xfrm>
            <a:prstGeom prst="roundRect">
              <a:avLst>
                <a:gd name="adj" fmla="val 3842"/>
              </a:avLst>
            </a:prstGeom>
            <a:solidFill>
              <a:srgbClr val="FFFFFF">
                <a:alpha val="7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5"/>
            <p:cNvSpPr/>
            <p:nvPr/>
          </p:nvSpPr>
          <p:spPr>
            <a:xfrm>
              <a:off x="319800" y="322200"/>
              <a:ext cx="8504400" cy="4499100"/>
            </a:xfrm>
            <a:prstGeom prst="roundRect">
              <a:avLst>
                <a:gd name="adj" fmla="val 2129"/>
              </a:avLst>
            </a:prstGeom>
            <a:noFill/>
            <a:ln w="1143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5"/>
            <p:cNvSpPr/>
            <p:nvPr/>
          </p:nvSpPr>
          <p:spPr>
            <a:xfrm>
              <a:off x="319800" y="322200"/>
              <a:ext cx="8504400" cy="4499100"/>
            </a:xfrm>
            <a:prstGeom prst="roundRect">
              <a:avLst>
                <a:gd name="adj" fmla="val 2129"/>
              </a:avLst>
            </a:prstGeom>
            <a:noFill/>
            <a:ln w="19050" cap="rnd" cmpd="sng">
              <a:solidFill>
                <a:schemeClr val="accent6"/>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0" name="Google Shape;200;p25"/>
          <p:cNvSpPr txBox="1">
            <a:spLocks noGrp="1"/>
          </p:cNvSpPr>
          <p:nvPr>
            <p:ph type="title"/>
          </p:nvPr>
        </p:nvSpPr>
        <p:spPr>
          <a:xfrm>
            <a:off x="713225" y="539500"/>
            <a:ext cx="7717500" cy="528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201" name="Google Shape;201;p25"/>
          <p:cNvSpPr txBox="1">
            <a:spLocks noGrp="1"/>
          </p:cNvSpPr>
          <p:nvPr>
            <p:ph type="subTitle" idx="1"/>
          </p:nvPr>
        </p:nvSpPr>
        <p:spPr>
          <a:xfrm>
            <a:off x="713224" y="1855463"/>
            <a:ext cx="2328600" cy="822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2" name="Google Shape;202;p25"/>
          <p:cNvSpPr txBox="1">
            <a:spLocks noGrp="1"/>
          </p:cNvSpPr>
          <p:nvPr>
            <p:ph type="subTitle" idx="2"/>
          </p:nvPr>
        </p:nvSpPr>
        <p:spPr>
          <a:xfrm>
            <a:off x="3407700" y="1855463"/>
            <a:ext cx="2328600" cy="822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3" name="Google Shape;203;p25"/>
          <p:cNvSpPr txBox="1">
            <a:spLocks noGrp="1"/>
          </p:cNvSpPr>
          <p:nvPr>
            <p:ph type="subTitle" idx="3"/>
          </p:nvPr>
        </p:nvSpPr>
        <p:spPr>
          <a:xfrm>
            <a:off x="6102176" y="1855463"/>
            <a:ext cx="2328600" cy="822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4" name="Google Shape;204;p25"/>
          <p:cNvSpPr txBox="1">
            <a:spLocks noGrp="1"/>
          </p:cNvSpPr>
          <p:nvPr>
            <p:ph type="subTitle" idx="4"/>
          </p:nvPr>
        </p:nvSpPr>
        <p:spPr>
          <a:xfrm>
            <a:off x="713225" y="1474463"/>
            <a:ext cx="2328600" cy="4572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000" b="1">
                <a:solidFill>
                  <a:schemeClr val="dk1"/>
                </a:solidFill>
                <a:latin typeface="Delius"/>
                <a:ea typeface="Delius"/>
                <a:cs typeface="Delius"/>
                <a:sym typeface="Delius"/>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05" name="Google Shape;205;p25"/>
          <p:cNvSpPr txBox="1">
            <a:spLocks noGrp="1"/>
          </p:cNvSpPr>
          <p:nvPr>
            <p:ph type="subTitle" idx="5"/>
          </p:nvPr>
        </p:nvSpPr>
        <p:spPr>
          <a:xfrm>
            <a:off x="3407700" y="1474463"/>
            <a:ext cx="2328600" cy="4572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000" b="1">
                <a:solidFill>
                  <a:schemeClr val="dk1"/>
                </a:solidFill>
                <a:latin typeface="Delius"/>
                <a:ea typeface="Delius"/>
                <a:cs typeface="Delius"/>
                <a:sym typeface="Delius"/>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06" name="Google Shape;206;p25"/>
          <p:cNvSpPr txBox="1">
            <a:spLocks noGrp="1"/>
          </p:cNvSpPr>
          <p:nvPr>
            <p:ph type="subTitle" idx="6"/>
          </p:nvPr>
        </p:nvSpPr>
        <p:spPr>
          <a:xfrm>
            <a:off x="6102075" y="1474463"/>
            <a:ext cx="2328600" cy="4572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000" b="1">
                <a:solidFill>
                  <a:schemeClr val="dk1"/>
                </a:solidFill>
                <a:latin typeface="Delius"/>
                <a:ea typeface="Delius"/>
                <a:cs typeface="Delius"/>
                <a:sym typeface="Delius"/>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07" name="Google Shape;207;p25"/>
          <p:cNvSpPr txBox="1">
            <a:spLocks noGrp="1"/>
          </p:cNvSpPr>
          <p:nvPr>
            <p:ph type="subTitle" idx="7"/>
          </p:nvPr>
        </p:nvSpPr>
        <p:spPr>
          <a:xfrm>
            <a:off x="713224" y="3592829"/>
            <a:ext cx="2328600" cy="822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8" name="Google Shape;208;p25"/>
          <p:cNvSpPr txBox="1">
            <a:spLocks noGrp="1"/>
          </p:cNvSpPr>
          <p:nvPr>
            <p:ph type="subTitle" idx="8"/>
          </p:nvPr>
        </p:nvSpPr>
        <p:spPr>
          <a:xfrm>
            <a:off x="3407700" y="3592829"/>
            <a:ext cx="2328600" cy="822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9" name="Google Shape;209;p25"/>
          <p:cNvSpPr txBox="1">
            <a:spLocks noGrp="1"/>
          </p:cNvSpPr>
          <p:nvPr>
            <p:ph type="subTitle" idx="9"/>
          </p:nvPr>
        </p:nvSpPr>
        <p:spPr>
          <a:xfrm>
            <a:off x="6102176" y="3592829"/>
            <a:ext cx="2328600" cy="822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0" name="Google Shape;210;p25"/>
          <p:cNvSpPr txBox="1">
            <a:spLocks noGrp="1"/>
          </p:cNvSpPr>
          <p:nvPr>
            <p:ph type="subTitle" idx="13"/>
          </p:nvPr>
        </p:nvSpPr>
        <p:spPr>
          <a:xfrm>
            <a:off x="713225" y="3211829"/>
            <a:ext cx="2328600" cy="4572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000" b="1">
                <a:solidFill>
                  <a:schemeClr val="dk1"/>
                </a:solidFill>
                <a:latin typeface="Delius"/>
                <a:ea typeface="Delius"/>
                <a:cs typeface="Delius"/>
                <a:sym typeface="Delius"/>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11" name="Google Shape;211;p25"/>
          <p:cNvSpPr txBox="1">
            <a:spLocks noGrp="1"/>
          </p:cNvSpPr>
          <p:nvPr>
            <p:ph type="subTitle" idx="14"/>
          </p:nvPr>
        </p:nvSpPr>
        <p:spPr>
          <a:xfrm>
            <a:off x="3407700" y="3211829"/>
            <a:ext cx="2328600" cy="4572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000" b="1">
                <a:solidFill>
                  <a:schemeClr val="dk1"/>
                </a:solidFill>
                <a:latin typeface="Delius"/>
                <a:ea typeface="Delius"/>
                <a:cs typeface="Delius"/>
                <a:sym typeface="Delius"/>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12" name="Google Shape;212;p25"/>
          <p:cNvSpPr txBox="1">
            <a:spLocks noGrp="1"/>
          </p:cNvSpPr>
          <p:nvPr>
            <p:ph type="subTitle" idx="15"/>
          </p:nvPr>
        </p:nvSpPr>
        <p:spPr>
          <a:xfrm>
            <a:off x="6102075" y="3211829"/>
            <a:ext cx="2328600" cy="4572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000" b="1">
                <a:solidFill>
                  <a:schemeClr val="dk1"/>
                </a:solidFill>
                <a:latin typeface="Delius"/>
                <a:ea typeface="Delius"/>
                <a:cs typeface="Delius"/>
                <a:sym typeface="Delius"/>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400"/>
              <a:buFont typeface="Delius"/>
              <a:buNone/>
              <a:defRPr sz="3400" b="1">
                <a:solidFill>
                  <a:schemeClr val="dk1"/>
                </a:solidFill>
                <a:latin typeface="Delius"/>
                <a:ea typeface="Delius"/>
                <a:cs typeface="Delius"/>
                <a:sym typeface="Delius"/>
              </a:defRPr>
            </a:lvl1pPr>
            <a:lvl2pPr lvl="1" rtl="0">
              <a:spcBef>
                <a:spcPts val="0"/>
              </a:spcBef>
              <a:spcAft>
                <a:spcPts val="0"/>
              </a:spcAft>
              <a:buClr>
                <a:schemeClr val="dk1"/>
              </a:buClr>
              <a:buSzPts val="3400"/>
              <a:buFont typeface="Delius"/>
              <a:buNone/>
              <a:defRPr sz="3400" b="1">
                <a:solidFill>
                  <a:schemeClr val="dk1"/>
                </a:solidFill>
                <a:latin typeface="Delius"/>
                <a:ea typeface="Delius"/>
                <a:cs typeface="Delius"/>
                <a:sym typeface="Delius"/>
              </a:defRPr>
            </a:lvl2pPr>
            <a:lvl3pPr lvl="2" rtl="0">
              <a:spcBef>
                <a:spcPts val="0"/>
              </a:spcBef>
              <a:spcAft>
                <a:spcPts val="0"/>
              </a:spcAft>
              <a:buClr>
                <a:schemeClr val="dk1"/>
              </a:buClr>
              <a:buSzPts val="3400"/>
              <a:buFont typeface="Delius"/>
              <a:buNone/>
              <a:defRPr sz="3400" b="1">
                <a:solidFill>
                  <a:schemeClr val="dk1"/>
                </a:solidFill>
                <a:latin typeface="Delius"/>
                <a:ea typeface="Delius"/>
                <a:cs typeface="Delius"/>
                <a:sym typeface="Delius"/>
              </a:defRPr>
            </a:lvl3pPr>
            <a:lvl4pPr lvl="3" rtl="0">
              <a:spcBef>
                <a:spcPts val="0"/>
              </a:spcBef>
              <a:spcAft>
                <a:spcPts val="0"/>
              </a:spcAft>
              <a:buClr>
                <a:schemeClr val="dk1"/>
              </a:buClr>
              <a:buSzPts val="3400"/>
              <a:buFont typeface="Delius"/>
              <a:buNone/>
              <a:defRPr sz="3400" b="1">
                <a:solidFill>
                  <a:schemeClr val="dk1"/>
                </a:solidFill>
                <a:latin typeface="Delius"/>
                <a:ea typeface="Delius"/>
                <a:cs typeface="Delius"/>
                <a:sym typeface="Delius"/>
              </a:defRPr>
            </a:lvl4pPr>
            <a:lvl5pPr lvl="4" rtl="0">
              <a:spcBef>
                <a:spcPts val="0"/>
              </a:spcBef>
              <a:spcAft>
                <a:spcPts val="0"/>
              </a:spcAft>
              <a:buClr>
                <a:schemeClr val="dk1"/>
              </a:buClr>
              <a:buSzPts val="3400"/>
              <a:buFont typeface="Delius"/>
              <a:buNone/>
              <a:defRPr sz="3400" b="1">
                <a:solidFill>
                  <a:schemeClr val="dk1"/>
                </a:solidFill>
                <a:latin typeface="Delius"/>
                <a:ea typeface="Delius"/>
                <a:cs typeface="Delius"/>
                <a:sym typeface="Delius"/>
              </a:defRPr>
            </a:lvl5pPr>
            <a:lvl6pPr lvl="5" rtl="0">
              <a:spcBef>
                <a:spcPts val="0"/>
              </a:spcBef>
              <a:spcAft>
                <a:spcPts val="0"/>
              </a:spcAft>
              <a:buClr>
                <a:schemeClr val="dk1"/>
              </a:buClr>
              <a:buSzPts val="3400"/>
              <a:buFont typeface="Delius"/>
              <a:buNone/>
              <a:defRPr sz="3400" b="1">
                <a:solidFill>
                  <a:schemeClr val="dk1"/>
                </a:solidFill>
                <a:latin typeface="Delius"/>
                <a:ea typeface="Delius"/>
                <a:cs typeface="Delius"/>
                <a:sym typeface="Delius"/>
              </a:defRPr>
            </a:lvl6pPr>
            <a:lvl7pPr lvl="6" rtl="0">
              <a:spcBef>
                <a:spcPts val="0"/>
              </a:spcBef>
              <a:spcAft>
                <a:spcPts val="0"/>
              </a:spcAft>
              <a:buClr>
                <a:schemeClr val="dk1"/>
              </a:buClr>
              <a:buSzPts val="3400"/>
              <a:buFont typeface="Delius"/>
              <a:buNone/>
              <a:defRPr sz="3400" b="1">
                <a:solidFill>
                  <a:schemeClr val="dk1"/>
                </a:solidFill>
                <a:latin typeface="Delius"/>
                <a:ea typeface="Delius"/>
                <a:cs typeface="Delius"/>
                <a:sym typeface="Delius"/>
              </a:defRPr>
            </a:lvl7pPr>
            <a:lvl8pPr lvl="7" rtl="0">
              <a:spcBef>
                <a:spcPts val="0"/>
              </a:spcBef>
              <a:spcAft>
                <a:spcPts val="0"/>
              </a:spcAft>
              <a:buClr>
                <a:schemeClr val="dk1"/>
              </a:buClr>
              <a:buSzPts val="3400"/>
              <a:buFont typeface="Delius"/>
              <a:buNone/>
              <a:defRPr sz="3400" b="1">
                <a:solidFill>
                  <a:schemeClr val="dk1"/>
                </a:solidFill>
                <a:latin typeface="Delius"/>
                <a:ea typeface="Delius"/>
                <a:cs typeface="Delius"/>
                <a:sym typeface="Delius"/>
              </a:defRPr>
            </a:lvl8pPr>
            <a:lvl9pPr lvl="8" rtl="0">
              <a:spcBef>
                <a:spcPts val="0"/>
              </a:spcBef>
              <a:spcAft>
                <a:spcPts val="0"/>
              </a:spcAft>
              <a:buClr>
                <a:schemeClr val="dk1"/>
              </a:buClr>
              <a:buSzPts val="3400"/>
              <a:buFont typeface="Delius"/>
              <a:buNone/>
              <a:defRPr sz="3400" b="1">
                <a:solidFill>
                  <a:schemeClr val="dk1"/>
                </a:solidFill>
                <a:latin typeface="Delius"/>
                <a:ea typeface="Delius"/>
                <a:cs typeface="Delius"/>
                <a:sym typeface="Delius"/>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1pPr>
            <a:lvl2pPr marL="914400" lvl="1" indent="-317500">
              <a:lnSpc>
                <a:spcPct val="100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2pPr>
            <a:lvl3pPr marL="1371600" lvl="2" indent="-317500">
              <a:lnSpc>
                <a:spcPct val="100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3pPr>
            <a:lvl4pPr marL="1828800" lvl="3" indent="-317500">
              <a:lnSpc>
                <a:spcPct val="100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4pPr>
            <a:lvl5pPr marL="2286000" lvl="4" indent="-317500">
              <a:lnSpc>
                <a:spcPct val="100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5pPr>
            <a:lvl6pPr marL="2743200" lvl="5" indent="-317500">
              <a:lnSpc>
                <a:spcPct val="100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6pPr>
            <a:lvl7pPr marL="3200400" lvl="6" indent="-317500">
              <a:lnSpc>
                <a:spcPct val="100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7pPr>
            <a:lvl8pPr marL="3657600" lvl="7" indent="-317500">
              <a:lnSpc>
                <a:spcPct val="100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8pPr>
            <a:lvl9pPr marL="4114800" lvl="8" indent="-317500">
              <a:lnSpc>
                <a:spcPct val="100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3" r:id="rId3"/>
    <p:sldLayoutId id="2147483654" r:id="rId4"/>
    <p:sldLayoutId id="2147483658" r:id="rId5"/>
    <p:sldLayoutId id="2147483666" r:id="rId6"/>
    <p:sldLayoutId id="2147483667" r:id="rId7"/>
    <p:sldLayoutId id="2147483668" r:id="rId8"/>
    <p:sldLayoutId id="2147483671" r:id="rId9"/>
    <p:sldLayoutId id="2147483676" r:id="rId10"/>
    <p:sldLayoutId id="2147483677"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38"/>
          <p:cNvSpPr txBox="1">
            <a:spLocks noGrp="1"/>
          </p:cNvSpPr>
          <p:nvPr>
            <p:ph type="ctrTitle"/>
          </p:nvPr>
        </p:nvSpPr>
        <p:spPr>
          <a:xfrm>
            <a:off x="1828800" y="1593287"/>
            <a:ext cx="5486400" cy="109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Buying your First Car</a:t>
            </a:r>
            <a:endParaRPr dirty="0"/>
          </a:p>
        </p:txBody>
      </p:sp>
      <p:sp>
        <p:nvSpPr>
          <p:cNvPr id="285" name="Google Shape;285;p38"/>
          <p:cNvSpPr/>
          <p:nvPr/>
        </p:nvSpPr>
        <p:spPr>
          <a:xfrm>
            <a:off x="3979081" y="3769905"/>
            <a:ext cx="172331" cy="180035"/>
          </a:xfrm>
          <a:custGeom>
            <a:avLst/>
            <a:gdLst/>
            <a:ahLst/>
            <a:cxnLst/>
            <a:rect l="l" t="t" r="r" b="b"/>
            <a:pathLst>
              <a:path w="3457" h="3485" extrusionOk="0">
                <a:moveTo>
                  <a:pt x="1729" y="1"/>
                </a:moveTo>
                <a:cubicBezTo>
                  <a:pt x="1682" y="10"/>
                  <a:pt x="1654" y="38"/>
                  <a:pt x="1636" y="66"/>
                </a:cubicBezTo>
                <a:cubicBezTo>
                  <a:pt x="1301" y="688"/>
                  <a:pt x="846" y="1339"/>
                  <a:pt x="66" y="1636"/>
                </a:cubicBezTo>
                <a:cubicBezTo>
                  <a:pt x="38" y="1654"/>
                  <a:pt x="10" y="1673"/>
                  <a:pt x="1" y="1701"/>
                </a:cubicBezTo>
                <a:cubicBezTo>
                  <a:pt x="1" y="1704"/>
                  <a:pt x="1" y="1707"/>
                  <a:pt x="1" y="1710"/>
                </a:cubicBezTo>
                <a:lnTo>
                  <a:pt x="1" y="1719"/>
                </a:lnTo>
                <a:cubicBezTo>
                  <a:pt x="1" y="1729"/>
                  <a:pt x="1" y="1738"/>
                  <a:pt x="1" y="1747"/>
                </a:cubicBezTo>
                <a:cubicBezTo>
                  <a:pt x="1" y="1757"/>
                  <a:pt x="1" y="1766"/>
                  <a:pt x="1" y="1775"/>
                </a:cubicBezTo>
                <a:lnTo>
                  <a:pt x="1" y="1785"/>
                </a:lnTo>
                <a:cubicBezTo>
                  <a:pt x="1" y="1789"/>
                  <a:pt x="1" y="1791"/>
                  <a:pt x="1" y="1794"/>
                </a:cubicBezTo>
                <a:cubicBezTo>
                  <a:pt x="10" y="1822"/>
                  <a:pt x="38" y="1840"/>
                  <a:pt x="66" y="1850"/>
                </a:cubicBezTo>
                <a:cubicBezTo>
                  <a:pt x="846" y="2156"/>
                  <a:pt x="1301" y="2806"/>
                  <a:pt x="1636" y="3420"/>
                </a:cubicBezTo>
                <a:cubicBezTo>
                  <a:pt x="1654" y="3457"/>
                  <a:pt x="1682" y="3485"/>
                  <a:pt x="1729" y="3485"/>
                </a:cubicBezTo>
                <a:cubicBezTo>
                  <a:pt x="1766" y="3485"/>
                  <a:pt x="1803" y="3457"/>
                  <a:pt x="1822" y="3420"/>
                </a:cubicBezTo>
                <a:cubicBezTo>
                  <a:pt x="2156" y="2806"/>
                  <a:pt x="2611" y="2147"/>
                  <a:pt x="3382" y="1850"/>
                </a:cubicBezTo>
                <a:cubicBezTo>
                  <a:pt x="3410" y="1840"/>
                  <a:pt x="3438" y="1822"/>
                  <a:pt x="3457" y="1794"/>
                </a:cubicBezTo>
                <a:cubicBezTo>
                  <a:pt x="3457" y="1791"/>
                  <a:pt x="3457" y="1789"/>
                  <a:pt x="3457" y="1785"/>
                </a:cubicBezTo>
                <a:lnTo>
                  <a:pt x="3457" y="1775"/>
                </a:lnTo>
                <a:cubicBezTo>
                  <a:pt x="3457" y="1757"/>
                  <a:pt x="3457" y="1738"/>
                  <a:pt x="3457" y="1719"/>
                </a:cubicBezTo>
                <a:lnTo>
                  <a:pt x="3457" y="1710"/>
                </a:lnTo>
                <a:cubicBezTo>
                  <a:pt x="3457" y="1707"/>
                  <a:pt x="3457" y="1704"/>
                  <a:pt x="3457" y="1701"/>
                </a:cubicBezTo>
                <a:cubicBezTo>
                  <a:pt x="3438" y="1673"/>
                  <a:pt x="3410" y="1654"/>
                  <a:pt x="3382" y="1636"/>
                </a:cubicBezTo>
                <a:cubicBezTo>
                  <a:pt x="2611" y="1339"/>
                  <a:pt x="2156" y="688"/>
                  <a:pt x="1822" y="66"/>
                </a:cubicBezTo>
                <a:cubicBezTo>
                  <a:pt x="1803" y="38"/>
                  <a:pt x="1766" y="10"/>
                  <a:pt x="17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6" name="Google Shape;286;p38"/>
          <p:cNvGrpSpPr/>
          <p:nvPr/>
        </p:nvGrpSpPr>
        <p:grpSpPr>
          <a:xfrm>
            <a:off x="840009" y="1389085"/>
            <a:ext cx="531602" cy="482822"/>
            <a:chOff x="916209" y="1693885"/>
            <a:chExt cx="531602" cy="482822"/>
          </a:xfrm>
        </p:grpSpPr>
        <p:sp>
          <p:nvSpPr>
            <p:cNvPr id="287" name="Google Shape;287;p38"/>
            <p:cNvSpPr/>
            <p:nvPr/>
          </p:nvSpPr>
          <p:spPr>
            <a:xfrm>
              <a:off x="916209" y="1693885"/>
              <a:ext cx="140826" cy="141290"/>
            </a:xfrm>
            <a:custGeom>
              <a:avLst/>
              <a:gdLst/>
              <a:ahLst/>
              <a:cxnLst/>
              <a:rect l="l" t="t" r="r" b="b"/>
              <a:pathLst>
                <a:path w="2825" h="2735" extrusionOk="0">
                  <a:moveTo>
                    <a:pt x="507" y="0"/>
                  </a:moveTo>
                  <a:cubicBezTo>
                    <a:pt x="391" y="0"/>
                    <a:pt x="274" y="44"/>
                    <a:pt x="186" y="133"/>
                  </a:cubicBezTo>
                  <a:cubicBezTo>
                    <a:pt x="0" y="309"/>
                    <a:pt x="0" y="606"/>
                    <a:pt x="186" y="783"/>
                  </a:cubicBezTo>
                  <a:lnTo>
                    <a:pt x="604" y="1201"/>
                  </a:lnTo>
                  <a:cubicBezTo>
                    <a:pt x="697" y="1294"/>
                    <a:pt x="697" y="1443"/>
                    <a:pt x="604" y="1536"/>
                  </a:cubicBezTo>
                  <a:lnTo>
                    <a:pt x="186" y="1954"/>
                  </a:lnTo>
                  <a:cubicBezTo>
                    <a:pt x="0" y="2130"/>
                    <a:pt x="0" y="2418"/>
                    <a:pt x="186" y="2595"/>
                  </a:cubicBezTo>
                  <a:cubicBezTo>
                    <a:pt x="274" y="2688"/>
                    <a:pt x="391" y="2734"/>
                    <a:pt x="507" y="2734"/>
                  </a:cubicBezTo>
                  <a:cubicBezTo>
                    <a:pt x="623" y="2734"/>
                    <a:pt x="739" y="2688"/>
                    <a:pt x="827" y="2595"/>
                  </a:cubicBezTo>
                  <a:lnTo>
                    <a:pt x="1245" y="2177"/>
                  </a:lnTo>
                  <a:cubicBezTo>
                    <a:pt x="1292" y="2130"/>
                    <a:pt x="1352" y="2107"/>
                    <a:pt x="1413" y="2107"/>
                  </a:cubicBezTo>
                  <a:cubicBezTo>
                    <a:pt x="1473" y="2107"/>
                    <a:pt x="1533" y="2130"/>
                    <a:pt x="1580" y="2177"/>
                  </a:cubicBezTo>
                  <a:lnTo>
                    <a:pt x="1998" y="2595"/>
                  </a:lnTo>
                  <a:cubicBezTo>
                    <a:pt x="2091" y="2688"/>
                    <a:pt x="2209" y="2734"/>
                    <a:pt x="2327" y="2734"/>
                  </a:cubicBezTo>
                  <a:cubicBezTo>
                    <a:pt x="2444" y="2734"/>
                    <a:pt x="2560" y="2688"/>
                    <a:pt x="2648" y="2595"/>
                  </a:cubicBezTo>
                  <a:cubicBezTo>
                    <a:pt x="2825" y="2418"/>
                    <a:pt x="2825" y="2130"/>
                    <a:pt x="2648" y="1954"/>
                  </a:cubicBezTo>
                  <a:lnTo>
                    <a:pt x="2230" y="1536"/>
                  </a:lnTo>
                  <a:cubicBezTo>
                    <a:pt x="2137" y="1443"/>
                    <a:pt x="2137" y="1294"/>
                    <a:pt x="2230" y="1201"/>
                  </a:cubicBezTo>
                  <a:lnTo>
                    <a:pt x="2648" y="783"/>
                  </a:lnTo>
                  <a:cubicBezTo>
                    <a:pt x="2825" y="606"/>
                    <a:pt x="2825" y="309"/>
                    <a:pt x="2648" y="133"/>
                  </a:cubicBezTo>
                  <a:cubicBezTo>
                    <a:pt x="2560" y="44"/>
                    <a:pt x="2444" y="0"/>
                    <a:pt x="2327" y="0"/>
                  </a:cubicBezTo>
                  <a:cubicBezTo>
                    <a:pt x="2209" y="0"/>
                    <a:pt x="2091" y="44"/>
                    <a:pt x="1998" y="133"/>
                  </a:cubicBezTo>
                  <a:lnTo>
                    <a:pt x="1580" y="551"/>
                  </a:lnTo>
                  <a:cubicBezTo>
                    <a:pt x="1533" y="597"/>
                    <a:pt x="1473" y="620"/>
                    <a:pt x="1413" y="620"/>
                  </a:cubicBezTo>
                  <a:cubicBezTo>
                    <a:pt x="1352" y="620"/>
                    <a:pt x="1292" y="597"/>
                    <a:pt x="1245" y="551"/>
                  </a:cubicBezTo>
                  <a:lnTo>
                    <a:pt x="827" y="133"/>
                  </a:lnTo>
                  <a:cubicBezTo>
                    <a:pt x="739" y="44"/>
                    <a:pt x="623" y="0"/>
                    <a:pt x="5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38"/>
            <p:cNvSpPr/>
            <p:nvPr/>
          </p:nvSpPr>
          <p:spPr>
            <a:xfrm>
              <a:off x="1274084" y="1997136"/>
              <a:ext cx="173727" cy="179570"/>
            </a:xfrm>
            <a:custGeom>
              <a:avLst/>
              <a:gdLst/>
              <a:ahLst/>
              <a:cxnLst/>
              <a:rect l="l" t="t" r="r" b="b"/>
              <a:pathLst>
                <a:path w="3485" h="3476" extrusionOk="0">
                  <a:moveTo>
                    <a:pt x="1413" y="1"/>
                  </a:moveTo>
                  <a:cubicBezTo>
                    <a:pt x="1339" y="1"/>
                    <a:pt x="1283" y="57"/>
                    <a:pt x="1283" y="122"/>
                  </a:cubicBezTo>
                  <a:lnTo>
                    <a:pt x="1283" y="317"/>
                  </a:lnTo>
                  <a:cubicBezTo>
                    <a:pt x="1283" y="393"/>
                    <a:pt x="1217" y="444"/>
                    <a:pt x="1152" y="444"/>
                  </a:cubicBezTo>
                  <a:cubicBezTo>
                    <a:pt x="1122" y="444"/>
                    <a:pt x="1093" y="433"/>
                    <a:pt x="1069" y="410"/>
                  </a:cubicBezTo>
                  <a:lnTo>
                    <a:pt x="930" y="270"/>
                  </a:lnTo>
                  <a:cubicBezTo>
                    <a:pt x="902" y="243"/>
                    <a:pt x="867" y="229"/>
                    <a:pt x="833" y="229"/>
                  </a:cubicBezTo>
                  <a:cubicBezTo>
                    <a:pt x="800" y="229"/>
                    <a:pt x="767" y="243"/>
                    <a:pt x="744" y="270"/>
                  </a:cubicBezTo>
                  <a:lnTo>
                    <a:pt x="279" y="735"/>
                  </a:lnTo>
                  <a:cubicBezTo>
                    <a:pt x="233" y="781"/>
                    <a:pt x="233" y="865"/>
                    <a:pt x="279" y="911"/>
                  </a:cubicBezTo>
                  <a:lnTo>
                    <a:pt x="419" y="1051"/>
                  </a:lnTo>
                  <a:cubicBezTo>
                    <a:pt x="502" y="1134"/>
                    <a:pt x="447" y="1274"/>
                    <a:pt x="326" y="1274"/>
                  </a:cubicBezTo>
                  <a:lnTo>
                    <a:pt x="131" y="1274"/>
                  </a:lnTo>
                  <a:cubicBezTo>
                    <a:pt x="56" y="1274"/>
                    <a:pt x="1" y="1330"/>
                    <a:pt x="1" y="1404"/>
                  </a:cubicBezTo>
                  <a:lnTo>
                    <a:pt x="1" y="2064"/>
                  </a:lnTo>
                  <a:cubicBezTo>
                    <a:pt x="1" y="2129"/>
                    <a:pt x="56" y="2194"/>
                    <a:pt x="131" y="2194"/>
                  </a:cubicBezTo>
                  <a:lnTo>
                    <a:pt x="326" y="2194"/>
                  </a:lnTo>
                  <a:cubicBezTo>
                    <a:pt x="447" y="2194"/>
                    <a:pt x="502" y="2324"/>
                    <a:pt x="419" y="2407"/>
                  </a:cubicBezTo>
                  <a:lnTo>
                    <a:pt x="279" y="2547"/>
                  </a:lnTo>
                  <a:cubicBezTo>
                    <a:pt x="233" y="2602"/>
                    <a:pt x="233" y="2677"/>
                    <a:pt x="279" y="2732"/>
                  </a:cubicBezTo>
                  <a:lnTo>
                    <a:pt x="744" y="3197"/>
                  </a:lnTo>
                  <a:cubicBezTo>
                    <a:pt x="767" y="3220"/>
                    <a:pt x="800" y="3232"/>
                    <a:pt x="833" y="3232"/>
                  </a:cubicBezTo>
                  <a:cubicBezTo>
                    <a:pt x="867" y="3232"/>
                    <a:pt x="902" y="3220"/>
                    <a:pt x="930" y="3197"/>
                  </a:cubicBezTo>
                  <a:lnTo>
                    <a:pt x="1069" y="3058"/>
                  </a:lnTo>
                  <a:cubicBezTo>
                    <a:pt x="1094" y="3030"/>
                    <a:pt x="1125" y="3018"/>
                    <a:pt x="1156" y="3018"/>
                  </a:cubicBezTo>
                  <a:cubicBezTo>
                    <a:pt x="1220" y="3018"/>
                    <a:pt x="1283" y="3069"/>
                    <a:pt x="1283" y="3151"/>
                  </a:cubicBezTo>
                  <a:lnTo>
                    <a:pt x="1283" y="3346"/>
                  </a:lnTo>
                  <a:cubicBezTo>
                    <a:pt x="1283" y="3411"/>
                    <a:pt x="1339" y="3466"/>
                    <a:pt x="1413" y="3476"/>
                  </a:cubicBezTo>
                  <a:lnTo>
                    <a:pt x="2073" y="3476"/>
                  </a:lnTo>
                  <a:cubicBezTo>
                    <a:pt x="2147" y="3476"/>
                    <a:pt x="2203" y="3411"/>
                    <a:pt x="2203" y="3346"/>
                  </a:cubicBezTo>
                  <a:lnTo>
                    <a:pt x="2203" y="3151"/>
                  </a:lnTo>
                  <a:cubicBezTo>
                    <a:pt x="2203" y="3069"/>
                    <a:pt x="2265" y="3018"/>
                    <a:pt x="2329" y="3018"/>
                  </a:cubicBezTo>
                  <a:cubicBezTo>
                    <a:pt x="2360" y="3018"/>
                    <a:pt x="2392" y="3030"/>
                    <a:pt x="2416" y="3058"/>
                  </a:cubicBezTo>
                  <a:lnTo>
                    <a:pt x="2556" y="3197"/>
                  </a:lnTo>
                  <a:cubicBezTo>
                    <a:pt x="2584" y="3220"/>
                    <a:pt x="2616" y="3232"/>
                    <a:pt x="2649" y="3232"/>
                  </a:cubicBezTo>
                  <a:cubicBezTo>
                    <a:pt x="2681" y="3232"/>
                    <a:pt x="2714" y="3220"/>
                    <a:pt x="2742" y="3197"/>
                  </a:cubicBezTo>
                  <a:lnTo>
                    <a:pt x="3206" y="2732"/>
                  </a:lnTo>
                  <a:cubicBezTo>
                    <a:pt x="3253" y="2677"/>
                    <a:pt x="3253" y="2602"/>
                    <a:pt x="3206" y="2547"/>
                  </a:cubicBezTo>
                  <a:lnTo>
                    <a:pt x="3067" y="2407"/>
                  </a:lnTo>
                  <a:cubicBezTo>
                    <a:pt x="2983" y="2324"/>
                    <a:pt x="3039" y="2194"/>
                    <a:pt x="3160" y="2194"/>
                  </a:cubicBezTo>
                  <a:lnTo>
                    <a:pt x="3355" y="2194"/>
                  </a:lnTo>
                  <a:cubicBezTo>
                    <a:pt x="3420" y="2194"/>
                    <a:pt x="3485" y="2129"/>
                    <a:pt x="3485" y="2064"/>
                  </a:cubicBezTo>
                  <a:lnTo>
                    <a:pt x="3485" y="1404"/>
                  </a:lnTo>
                  <a:cubicBezTo>
                    <a:pt x="3476" y="1335"/>
                    <a:pt x="3428" y="1282"/>
                    <a:pt x="3369" y="1282"/>
                  </a:cubicBezTo>
                  <a:cubicBezTo>
                    <a:pt x="3364" y="1282"/>
                    <a:pt x="3360" y="1282"/>
                    <a:pt x="3355" y="1283"/>
                  </a:cubicBezTo>
                  <a:lnTo>
                    <a:pt x="3160" y="1283"/>
                  </a:lnTo>
                  <a:cubicBezTo>
                    <a:pt x="3039" y="1274"/>
                    <a:pt x="2983" y="1144"/>
                    <a:pt x="3067" y="1060"/>
                  </a:cubicBezTo>
                  <a:lnTo>
                    <a:pt x="3206" y="921"/>
                  </a:lnTo>
                  <a:cubicBezTo>
                    <a:pt x="3253" y="865"/>
                    <a:pt x="3253" y="791"/>
                    <a:pt x="3206" y="735"/>
                  </a:cubicBezTo>
                  <a:lnTo>
                    <a:pt x="2742" y="270"/>
                  </a:lnTo>
                  <a:cubicBezTo>
                    <a:pt x="2714" y="247"/>
                    <a:pt x="2681" y="236"/>
                    <a:pt x="2649" y="236"/>
                  </a:cubicBezTo>
                  <a:cubicBezTo>
                    <a:pt x="2616" y="236"/>
                    <a:pt x="2584" y="247"/>
                    <a:pt x="2556" y="270"/>
                  </a:cubicBezTo>
                  <a:lnTo>
                    <a:pt x="2416" y="410"/>
                  </a:lnTo>
                  <a:cubicBezTo>
                    <a:pt x="2392" y="438"/>
                    <a:pt x="2360" y="450"/>
                    <a:pt x="2328" y="450"/>
                  </a:cubicBezTo>
                  <a:cubicBezTo>
                    <a:pt x="2265" y="450"/>
                    <a:pt x="2203" y="400"/>
                    <a:pt x="2203" y="326"/>
                  </a:cubicBezTo>
                  <a:lnTo>
                    <a:pt x="2203" y="122"/>
                  </a:lnTo>
                  <a:cubicBezTo>
                    <a:pt x="2203" y="57"/>
                    <a:pt x="2147" y="1"/>
                    <a:pt x="20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9" name="Google Shape;289;p38"/>
          <p:cNvSpPr/>
          <p:nvPr/>
        </p:nvSpPr>
        <p:spPr>
          <a:xfrm>
            <a:off x="5649670" y="695386"/>
            <a:ext cx="173279" cy="179570"/>
          </a:xfrm>
          <a:custGeom>
            <a:avLst/>
            <a:gdLst/>
            <a:ahLst/>
            <a:cxnLst/>
            <a:rect l="l" t="t" r="r" b="b"/>
            <a:pathLst>
              <a:path w="3476" h="3476" extrusionOk="0">
                <a:moveTo>
                  <a:pt x="1738" y="1"/>
                </a:moveTo>
                <a:cubicBezTo>
                  <a:pt x="1487" y="1"/>
                  <a:pt x="1283" y="205"/>
                  <a:pt x="1283" y="456"/>
                </a:cubicBezTo>
                <a:lnTo>
                  <a:pt x="1283" y="1051"/>
                </a:lnTo>
                <a:cubicBezTo>
                  <a:pt x="1283" y="1172"/>
                  <a:pt x="1171" y="1283"/>
                  <a:pt x="1050" y="1283"/>
                </a:cubicBezTo>
                <a:lnTo>
                  <a:pt x="456" y="1283"/>
                </a:lnTo>
                <a:cubicBezTo>
                  <a:pt x="205" y="1283"/>
                  <a:pt x="1" y="1487"/>
                  <a:pt x="1" y="1738"/>
                </a:cubicBezTo>
                <a:cubicBezTo>
                  <a:pt x="1" y="1989"/>
                  <a:pt x="205" y="2194"/>
                  <a:pt x="456" y="2194"/>
                </a:cubicBezTo>
                <a:lnTo>
                  <a:pt x="1050" y="2194"/>
                </a:lnTo>
                <a:cubicBezTo>
                  <a:pt x="1171" y="2194"/>
                  <a:pt x="1283" y="2296"/>
                  <a:pt x="1283" y="2426"/>
                </a:cubicBezTo>
                <a:lnTo>
                  <a:pt x="1283" y="3020"/>
                </a:lnTo>
                <a:cubicBezTo>
                  <a:pt x="1283" y="3271"/>
                  <a:pt x="1487" y="3476"/>
                  <a:pt x="1738" y="3476"/>
                </a:cubicBezTo>
                <a:cubicBezTo>
                  <a:pt x="1989" y="3476"/>
                  <a:pt x="2193" y="3271"/>
                  <a:pt x="2193" y="3020"/>
                </a:cubicBezTo>
                <a:lnTo>
                  <a:pt x="2193" y="2426"/>
                </a:lnTo>
                <a:cubicBezTo>
                  <a:pt x="2193" y="2296"/>
                  <a:pt x="2295" y="2194"/>
                  <a:pt x="2426" y="2194"/>
                </a:cubicBezTo>
                <a:lnTo>
                  <a:pt x="3020" y="2194"/>
                </a:lnTo>
                <a:cubicBezTo>
                  <a:pt x="3271" y="2194"/>
                  <a:pt x="3475" y="1989"/>
                  <a:pt x="3475" y="1738"/>
                </a:cubicBezTo>
                <a:cubicBezTo>
                  <a:pt x="3475" y="1487"/>
                  <a:pt x="3271" y="1283"/>
                  <a:pt x="3020" y="1283"/>
                </a:cubicBezTo>
                <a:lnTo>
                  <a:pt x="2426" y="1283"/>
                </a:lnTo>
                <a:cubicBezTo>
                  <a:pt x="2295" y="1283"/>
                  <a:pt x="2193" y="1172"/>
                  <a:pt x="2193" y="1051"/>
                </a:cubicBezTo>
                <a:lnTo>
                  <a:pt x="2193" y="456"/>
                </a:lnTo>
                <a:cubicBezTo>
                  <a:pt x="2193" y="205"/>
                  <a:pt x="1989" y="1"/>
                  <a:pt x="173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0" name="Google Shape;290;p38"/>
          <p:cNvGrpSpPr/>
          <p:nvPr/>
        </p:nvGrpSpPr>
        <p:grpSpPr>
          <a:xfrm>
            <a:off x="7939477" y="1825434"/>
            <a:ext cx="491295" cy="551042"/>
            <a:chOff x="7939477" y="1749234"/>
            <a:chExt cx="491295" cy="551042"/>
          </a:xfrm>
        </p:grpSpPr>
        <p:sp>
          <p:nvSpPr>
            <p:cNvPr id="291" name="Google Shape;291;p38"/>
            <p:cNvSpPr/>
            <p:nvPr/>
          </p:nvSpPr>
          <p:spPr>
            <a:xfrm rot="1800110">
              <a:off x="7971681" y="2084413"/>
              <a:ext cx="191333" cy="180090"/>
            </a:xfrm>
            <a:custGeom>
              <a:avLst/>
              <a:gdLst/>
              <a:ahLst/>
              <a:cxnLst/>
              <a:rect l="l" t="t" r="r" b="b"/>
              <a:pathLst>
                <a:path w="3838" h="3486" extrusionOk="0">
                  <a:moveTo>
                    <a:pt x="1915" y="1"/>
                  </a:moveTo>
                  <a:cubicBezTo>
                    <a:pt x="1805" y="1"/>
                    <a:pt x="1696" y="63"/>
                    <a:pt x="1655" y="189"/>
                  </a:cubicBezTo>
                  <a:lnTo>
                    <a:pt x="1413" y="932"/>
                  </a:lnTo>
                  <a:cubicBezTo>
                    <a:pt x="1376" y="1044"/>
                    <a:pt x="1274" y="1118"/>
                    <a:pt x="1153" y="1118"/>
                  </a:cubicBezTo>
                  <a:lnTo>
                    <a:pt x="372" y="1118"/>
                  </a:lnTo>
                  <a:cubicBezTo>
                    <a:pt x="112" y="1118"/>
                    <a:pt x="1" y="1462"/>
                    <a:pt x="214" y="1610"/>
                  </a:cubicBezTo>
                  <a:lnTo>
                    <a:pt x="846" y="2075"/>
                  </a:lnTo>
                  <a:cubicBezTo>
                    <a:pt x="939" y="2149"/>
                    <a:pt x="986" y="2270"/>
                    <a:pt x="948" y="2381"/>
                  </a:cubicBezTo>
                  <a:lnTo>
                    <a:pt x="707" y="3125"/>
                  </a:lnTo>
                  <a:cubicBezTo>
                    <a:pt x="643" y="3316"/>
                    <a:pt x="795" y="3485"/>
                    <a:pt x="966" y="3485"/>
                  </a:cubicBezTo>
                  <a:cubicBezTo>
                    <a:pt x="1019" y="3485"/>
                    <a:pt x="1074" y="3469"/>
                    <a:pt x="1125" y="3431"/>
                  </a:cubicBezTo>
                  <a:lnTo>
                    <a:pt x="1757" y="2967"/>
                  </a:lnTo>
                  <a:cubicBezTo>
                    <a:pt x="1803" y="2934"/>
                    <a:pt x="1859" y="2918"/>
                    <a:pt x="1916" y="2918"/>
                  </a:cubicBezTo>
                  <a:cubicBezTo>
                    <a:pt x="1973" y="2918"/>
                    <a:pt x="2031" y="2934"/>
                    <a:pt x="2082" y="2967"/>
                  </a:cubicBezTo>
                  <a:lnTo>
                    <a:pt x="2714" y="3431"/>
                  </a:lnTo>
                  <a:cubicBezTo>
                    <a:pt x="2765" y="3469"/>
                    <a:pt x="2820" y="3485"/>
                    <a:pt x="2873" y="3485"/>
                  </a:cubicBezTo>
                  <a:cubicBezTo>
                    <a:pt x="3043" y="3485"/>
                    <a:pt x="3195" y="3316"/>
                    <a:pt x="3132" y="3125"/>
                  </a:cubicBezTo>
                  <a:lnTo>
                    <a:pt x="2890" y="2381"/>
                  </a:lnTo>
                  <a:cubicBezTo>
                    <a:pt x="2853" y="2270"/>
                    <a:pt x="2890" y="2149"/>
                    <a:pt x="2992" y="2075"/>
                  </a:cubicBezTo>
                  <a:lnTo>
                    <a:pt x="3624" y="1610"/>
                  </a:lnTo>
                  <a:cubicBezTo>
                    <a:pt x="3838" y="1452"/>
                    <a:pt x="3726" y="1118"/>
                    <a:pt x="3457" y="1118"/>
                  </a:cubicBezTo>
                  <a:lnTo>
                    <a:pt x="2677" y="1118"/>
                  </a:lnTo>
                  <a:cubicBezTo>
                    <a:pt x="2556" y="1118"/>
                    <a:pt x="2454" y="1044"/>
                    <a:pt x="2416" y="932"/>
                  </a:cubicBezTo>
                  <a:lnTo>
                    <a:pt x="2175" y="189"/>
                  </a:lnTo>
                  <a:cubicBezTo>
                    <a:pt x="2133" y="63"/>
                    <a:pt x="2024" y="1"/>
                    <a:pt x="19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38"/>
            <p:cNvSpPr/>
            <p:nvPr/>
          </p:nvSpPr>
          <p:spPr>
            <a:xfrm>
              <a:off x="8254372" y="1749234"/>
              <a:ext cx="176400" cy="183000"/>
            </a:xfrm>
            <a:prstGeom prst="donut">
              <a:avLst>
                <a:gd name="adj" fmla="val 22523"/>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3" name="Google Shape;293;p38"/>
          <p:cNvGrpSpPr/>
          <p:nvPr/>
        </p:nvGrpSpPr>
        <p:grpSpPr>
          <a:xfrm flipH="1">
            <a:off x="713229" y="3493008"/>
            <a:ext cx="1371607" cy="926799"/>
            <a:chOff x="5537150" y="3581276"/>
            <a:chExt cx="1371607" cy="926799"/>
          </a:xfrm>
        </p:grpSpPr>
        <p:sp>
          <p:nvSpPr>
            <p:cNvPr id="294" name="Google Shape;294;p38"/>
            <p:cNvSpPr/>
            <p:nvPr/>
          </p:nvSpPr>
          <p:spPr>
            <a:xfrm>
              <a:off x="5537150" y="3582092"/>
              <a:ext cx="1371607" cy="925168"/>
            </a:xfrm>
            <a:custGeom>
              <a:avLst/>
              <a:gdLst/>
              <a:ahLst/>
              <a:cxnLst/>
              <a:rect l="l" t="t" r="r" b="b"/>
              <a:pathLst>
                <a:path w="19549" h="13048" extrusionOk="0">
                  <a:moveTo>
                    <a:pt x="16728" y="0"/>
                  </a:moveTo>
                  <a:cubicBezTo>
                    <a:pt x="16457" y="0"/>
                    <a:pt x="16187" y="113"/>
                    <a:pt x="15999" y="337"/>
                  </a:cubicBezTo>
                  <a:lnTo>
                    <a:pt x="11605" y="5773"/>
                  </a:lnTo>
                  <a:lnTo>
                    <a:pt x="11605" y="2344"/>
                  </a:lnTo>
                  <a:cubicBezTo>
                    <a:pt x="11605" y="1917"/>
                    <a:pt x="11261" y="1564"/>
                    <a:pt x="10824" y="1564"/>
                  </a:cubicBezTo>
                  <a:lnTo>
                    <a:pt x="6625" y="1564"/>
                  </a:lnTo>
                  <a:cubicBezTo>
                    <a:pt x="5909" y="1564"/>
                    <a:pt x="5296" y="2056"/>
                    <a:pt x="5138" y="2753"/>
                  </a:cubicBezTo>
                  <a:lnTo>
                    <a:pt x="4609" y="5122"/>
                  </a:lnTo>
                  <a:cubicBezTo>
                    <a:pt x="4516" y="5512"/>
                    <a:pt x="4191" y="5810"/>
                    <a:pt x="3791" y="5856"/>
                  </a:cubicBezTo>
                  <a:lnTo>
                    <a:pt x="1394" y="6200"/>
                  </a:lnTo>
                  <a:cubicBezTo>
                    <a:pt x="818" y="6274"/>
                    <a:pt x="391" y="6776"/>
                    <a:pt x="381" y="7361"/>
                  </a:cubicBezTo>
                  <a:lnTo>
                    <a:pt x="381" y="9554"/>
                  </a:lnTo>
                  <a:lnTo>
                    <a:pt x="354" y="9554"/>
                  </a:lnTo>
                  <a:cubicBezTo>
                    <a:pt x="158" y="9554"/>
                    <a:pt x="0" y="9712"/>
                    <a:pt x="0" y="9907"/>
                  </a:cubicBezTo>
                  <a:lnTo>
                    <a:pt x="0" y="10149"/>
                  </a:lnTo>
                  <a:cubicBezTo>
                    <a:pt x="0" y="10678"/>
                    <a:pt x="437" y="11115"/>
                    <a:pt x="976" y="11115"/>
                  </a:cubicBezTo>
                  <a:lnTo>
                    <a:pt x="2249" y="11115"/>
                  </a:lnTo>
                  <a:cubicBezTo>
                    <a:pt x="2518" y="12248"/>
                    <a:pt x="3540" y="13047"/>
                    <a:pt x="4711" y="13047"/>
                  </a:cubicBezTo>
                  <a:cubicBezTo>
                    <a:pt x="5882" y="13047"/>
                    <a:pt x="6894" y="12248"/>
                    <a:pt x="7173" y="11115"/>
                  </a:cubicBezTo>
                  <a:lnTo>
                    <a:pt x="11679" y="11115"/>
                  </a:lnTo>
                  <a:cubicBezTo>
                    <a:pt x="11958" y="12248"/>
                    <a:pt x="12971" y="13047"/>
                    <a:pt x="14141" y="13047"/>
                  </a:cubicBezTo>
                  <a:cubicBezTo>
                    <a:pt x="15312" y="13047"/>
                    <a:pt x="16334" y="12248"/>
                    <a:pt x="16603" y="11115"/>
                  </a:cubicBezTo>
                  <a:lnTo>
                    <a:pt x="18582" y="11115"/>
                  </a:lnTo>
                  <a:cubicBezTo>
                    <a:pt x="19112" y="11115"/>
                    <a:pt x="19548" y="10678"/>
                    <a:pt x="19548" y="10149"/>
                  </a:cubicBezTo>
                  <a:lnTo>
                    <a:pt x="19548" y="9907"/>
                  </a:lnTo>
                  <a:cubicBezTo>
                    <a:pt x="19548" y="9708"/>
                    <a:pt x="19390" y="9554"/>
                    <a:pt x="19202" y="9554"/>
                  </a:cubicBezTo>
                  <a:cubicBezTo>
                    <a:pt x="19197" y="9554"/>
                    <a:pt x="19192" y="9554"/>
                    <a:pt x="19186" y="9554"/>
                  </a:cubicBezTo>
                  <a:lnTo>
                    <a:pt x="19037" y="9554"/>
                  </a:lnTo>
                  <a:lnTo>
                    <a:pt x="19037" y="6469"/>
                  </a:lnTo>
                  <a:cubicBezTo>
                    <a:pt x="19037" y="6079"/>
                    <a:pt x="18722" y="5773"/>
                    <a:pt x="18331" y="5773"/>
                  </a:cubicBezTo>
                  <a:lnTo>
                    <a:pt x="17365" y="4546"/>
                  </a:lnTo>
                  <a:cubicBezTo>
                    <a:pt x="17365" y="4518"/>
                    <a:pt x="17356" y="4500"/>
                    <a:pt x="17337" y="4490"/>
                  </a:cubicBezTo>
                  <a:lnTo>
                    <a:pt x="17328" y="4490"/>
                  </a:lnTo>
                  <a:lnTo>
                    <a:pt x="16956" y="3868"/>
                  </a:lnTo>
                  <a:lnTo>
                    <a:pt x="16956" y="2186"/>
                  </a:lnTo>
                  <a:lnTo>
                    <a:pt x="17486" y="1536"/>
                  </a:lnTo>
                  <a:cubicBezTo>
                    <a:pt x="17793" y="1118"/>
                    <a:pt x="17727" y="533"/>
                    <a:pt x="17328" y="207"/>
                  </a:cubicBezTo>
                  <a:cubicBezTo>
                    <a:pt x="17153" y="69"/>
                    <a:pt x="16940" y="0"/>
                    <a:pt x="16728" y="0"/>
                  </a:cubicBezTo>
                  <a:close/>
                </a:path>
              </a:pathLst>
            </a:custGeom>
            <a:solidFill>
              <a:schemeClr val="accent6"/>
            </a:solidFill>
            <a:ln w="114300"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5" name="Google Shape;295;p38"/>
            <p:cNvGrpSpPr/>
            <p:nvPr/>
          </p:nvGrpSpPr>
          <p:grpSpPr>
            <a:xfrm>
              <a:off x="5537283" y="3581276"/>
              <a:ext cx="1370975" cy="926799"/>
              <a:chOff x="5167533" y="702298"/>
              <a:chExt cx="1370975" cy="926799"/>
            </a:xfrm>
          </p:grpSpPr>
          <p:sp>
            <p:nvSpPr>
              <p:cNvPr id="296" name="Google Shape;296;p38"/>
              <p:cNvSpPr/>
              <p:nvPr/>
            </p:nvSpPr>
            <p:spPr>
              <a:xfrm>
                <a:off x="6335037" y="770296"/>
                <a:ext cx="22242" cy="206901"/>
              </a:xfrm>
              <a:custGeom>
                <a:avLst/>
                <a:gdLst/>
                <a:ahLst/>
                <a:cxnLst/>
                <a:rect l="l" t="t" r="r" b="b"/>
                <a:pathLst>
                  <a:path w="317" h="2918" extrusionOk="0">
                    <a:moveTo>
                      <a:pt x="0" y="0"/>
                    </a:moveTo>
                    <a:lnTo>
                      <a:pt x="0" y="2918"/>
                    </a:lnTo>
                    <a:lnTo>
                      <a:pt x="316" y="2918"/>
                    </a:lnTo>
                    <a:lnTo>
                      <a:pt x="31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8"/>
              <p:cNvSpPr/>
              <p:nvPr/>
            </p:nvSpPr>
            <p:spPr>
              <a:xfrm>
                <a:off x="5949775" y="702298"/>
                <a:ext cx="478578" cy="460670"/>
              </a:xfrm>
              <a:custGeom>
                <a:avLst/>
                <a:gdLst/>
                <a:ahLst/>
                <a:cxnLst/>
                <a:rect l="l" t="t" r="r" b="b"/>
                <a:pathLst>
                  <a:path w="6821" h="6497" extrusionOk="0">
                    <a:moveTo>
                      <a:pt x="5592" y="0"/>
                    </a:moveTo>
                    <a:cubicBezTo>
                      <a:pt x="5307" y="0"/>
                      <a:pt x="5042" y="128"/>
                      <a:pt x="4860" y="346"/>
                    </a:cubicBezTo>
                    <a:lnTo>
                      <a:pt x="1" y="6357"/>
                    </a:lnTo>
                    <a:lnTo>
                      <a:pt x="2333" y="6497"/>
                    </a:lnTo>
                    <a:lnTo>
                      <a:pt x="6337" y="1545"/>
                    </a:lnTo>
                    <a:cubicBezTo>
                      <a:pt x="6820" y="941"/>
                      <a:pt x="6421" y="49"/>
                      <a:pt x="5649" y="2"/>
                    </a:cubicBezTo>
                    <a:cubicBezTo>
                      <a:pt x="5630" y="1"/>
                      <a:pt x="5611" y="0"/>
                      <a:pt x="55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38"/>
              <p:cNvSpPr/>
              <p:nvPr/>
            </p:nvSpPr>
            <p:spPr>
              <a:xfrm>
                <a:off x="5949775" y="702298"/>
                <a:ext cx="478578" cy="460670"/>
              </a:xfrm>
              <a:custGeom>
                <a:avLst/>
                <a:gdLst/>
                <a:ahLst/>
                <a:cxnLst/>
                <a:rect l="l" t="t" r="r" b="b"/>
                <a:pathLst>
                  <a:path w="6821" h="6497" extrusionOk="0">
                    <a:moveTo>
                      <a:pt x="5592" y="0"/>
                    </a:moveTo>
                    <a:cubicBezTo>
                      <a:pt x="5307" y="0"/>
                      <a:pt x="5042" y="128"/>
                      <a:pt x="4860" y="346"/>
                    </a:cubicBezTo>
                    <a:lnTo>
                      <a:pt x="1" y="6357"/>
                    </a:lnTo>
                    <a:lnTo>
                      <a:pt x="2333" y="6497"/>
                    </a:lnTo>
                    <a:lnTo>
                      <a:pt x="6337" y="1545"/>
                    </a:lnTo>
                    <a:cubicBezTo>
                      <a:pt x="6820" y="941"/>
                      <a:pt x="6421" y="49"/>
                      <a:pt x="5649" y="2"/>
                    </a:cubicBezTo>
                    <a:cubicBezTo>
                      <a:pt x="5630" y="1"/>
                      <a:pt x="5611" y="0"/>
                      <a:pt x="5592" y="0"/>
                    </a:cubicBezTo>
                    <a:close/>
                  </a:path>
                </a:pathLst>
              </a:custGeom>
              <a:solidFill>
                <a:srgbClr val="FFFFFF">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38"/>
              <p:cNvSpPr/>
              <p:nvPr/>
            </p:nvSpPr>
            <p:spPr>
              <a:xfrm>
                <a:off x="5194265" y="814398"/>
                <a:ext cx="1308390" cy="676646"/>
              </a:xfrm>
              <a:custGeom>
                <a:avLst/>
                <a:gdLst/>
                <a:ahLst/>
                <a:cxnLst/>
                <a:rect l="l" t="t" r="r" b="b"/>
                <a:pathLst>
                  <a:path w="18648" h="9543" extrusionOk="0">
                    <a:moveTo>
                      <a:pt x="6235" y="1"/>
                    </a:moveTo>
                    <a:cubicBezTo>
                      <a:pt x="5528" y="1"/>
                      <a:pt x="4906" y="493"/>
                      <a:pt x="4757" y="1181"/>
                    </a:cubicBezTo>
                    <a:lnTo>
                      <a:pt x="4228" y="3550"/>
                    </a:lnTo>
                    <a:cubicBezTo>
                      <a:pt x="4135" y="3949"/>
                      <a:pt x="3810" y="4247"/>
                      <a:pt x="3410" y="4293"/>
                    </a:cubicBezTo>
                    <a:lnTo>
                      <a:pt x="1013" y="4628"/>
                    </a:lnTo>
                    <a:cubicBezTo>
                      <a:pt x="437" y="4711"/>
                      <a:pt x="10" y="5204"/>
                      <a:pt x="0" y="5789"/>
                    </a:cubicBezTo>
                    <a:lnTo>
                      <a:pt x="0" y="8836"/>
                    </a:lnTo>
                    <a:cubicBezTo>
                      <a:pt x="0" y="9226"/>
                      <a:pt x="316" y="9542"/>
                      <a:pt x="707" y="9542"/>
                    </a:cubicBezTo>
                    <a:lnTo>
                      <a:pt x="17950" y="9542"/>
                    </a:lnTo>
                    <a:cubicBezTo>
                      <a:pt x="18331" y="9542"/>
                      <a:pt x="18647" y="9226"/>
                      <a:pt x="18647" y="8836"/>
                    </a:cubicBezTo>
                    <a:lnTo>
                      <a:pt x="18647" y="4906"/>
                    </a:lnTo>
                    <a:cubicBezTo>
                      <a:pt x="18647" y="4516"/>
                      <a:pt x="18341" y="4200"/>
                      <a:pt x="17950" y="4200"/>
                    </a:cubicBezTo>
                    <a:lnTo>
                      <a:pt x="11224" y="4200"/>
                    </a:lnTo>
                    <a:lnTo>
                      <a:pt x="11224" y="781"/>
                    </a:lnTo>
                    <a:cubicBezTo>
                      <a:pt x="11224" y="344"/>
                      <a:pt x="10871" y="1"/>
                      <a:pt x="104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38"/>
              <p:cNvSpPr/>
              <p:nvPr/>
            </p:nvSpPr>
            <p:spPr>
              <a:xfrm>
                <a:off x="5565144" y="882255"/>
                <a:ext cx="324712" cy="230654"/>
              </a:xfrm>
              <a:custGeom>
                <a:avLst/>
                <a:gdLst/>
                <a:ahLst/>
                <a:cxnLst/>
                <a:rect l="l" t="t" r="r" b="b"/>
                <a:pathLst>
                  <a:path w="4628" h="3253" extrusionOk="0">
                    <a:moveTo>
                      <a:pt x="1441" y="0"/>
                    </a:moveTo>
                    <a:cubicBezTo>
                      <a:pt x="956" y="0"/>
                      <a:pt x="548" y="351"/>
                      <a:pt x="456" y="828"/>
                    </a:cubicBezTo>
                    <a:lnTo>
                      <a:pt x="1" y="3243"/>
                    </a:lnTo>
                    <a:lnTo>
                      <a:pt x="4628" y="3252"/>
                    </a:lnTo>
                    <a:lnTo>
                      <a:pt x="4628" y="1"/>
                    </a:lnTo>
                    <a:lnTo>
                      <a:pt x="1460" y="1"/>
                    </a:lnTo>
                    <a:cubicBezTo>
                      <a:pt x="1453" y="1"/>
                      <a:pt x="1447" y="0"/>
                      <a:pt x="1441" y="0"/>
                    </a:cubicBezTo>
                    <a:close/>
                  </a:path>
                </a:pathLst>
              </a:custGeom>
              <a:solidFill>
                <a:srgbClr val="522D2D">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38"/>
              <p:cNvSpPr/>
              <p:nvPr/>
            </p:nvSpPr>
            <p:spPr>
              <a:xfrm>
                <a:off x="5305753" y="1269750"/>
                <a:ext cx="382035" cy="359347"/>
              </a:xfrm>
              <a:custGeom>
                <a:avLst/>
                <a:gdLst/>
                <a:ahLst/>
                <a:cxnLst/>
                <a:rect l="l" t="t" r="r" b="b"/>
                <a:pathLst>
                  <a:path w="5445" h="5068" extrusionOk="0">
                    <a:moveTo>
                      <a:pt x="2712" y="0"/>
                    </a:moveTo>
                    <a:cubicBezTo>
                      <a:pt x="1501" y="0"/>
                      <a:pt x="432" y="884"/>
                      <a:pt x="223" y="2126"/>
                    </a:cubicBezTo>
                    <a:cubicBezTo>
                      <a:pt x="0" y="3501"/>
                      <a:pt x="939" y="4802"/>
                      <a:pt x="2323" y="5034"/>
                    </a:cubicBezTo>
                    <a:cubicBezTo>
                      <a:pt x="2459" y="5056"/>
                      <a:pt x="2594" y="5067"/>
                      <a:pt x="2728" y="5067"/>
                    </a:cubicBezTo>
                    <a:cubicBezTo>
                      <a:pt x="3945" y="5067"/>
                      <a:pt x="5021" y="4182"/>
                      <a:pt x="5222" y="2935"/>
                    </a:cubicBezTo>
                    <a:cubicBezTo>
                      <a:pt x="5445" y="1559"/>
                      <a:pt x="4516" y="259"/>
                      <a:pt x="3131" y="36"/>
                    </a:cubicBezTo>
                    <a:cubicBezTo>
                      <a:pt x="2990" y="12"/>
                      <a:pt x="2850" y="0"/>
                      <a:pt x="27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8"/>
              <p:cNvSpPr/>
              <p:nvPr/>
            </p:nvSpPr>
            <p:spPr>
              <a:xfrm>
                <a:off x="5376758" y="1357885"/>
                <a:ext cx="211329" cy="183006"/>
              </a:xfrm>
              <a:custGeom>
                <a:avLst/>
                <a:gdLst/>
                <a:ahLst/>
                <a:cxnLst/>
                <a:rect l="l" t="t" r="r" b="b"/>
                <a:pathLst>
                  <a:path w="3012" h="2581" extrusionOk="0">
                    <a:moveTo>
                      <a:pt x="1720" y="1"/>
                    </a:moveTo>
                    <a:cubicBezTo>
                      <a:pt x="568" y="1"/>
                      <a:pt x="1" y="1385"/>
                      <a:pt x="809" y="2203"/>
                    </a:cubicBezTo>
                    <a:cubicBezTo>
                      <a:pt x="1070" y="2463"/>
                      <a:pt x="1392" y="2580"/>
                      <a:pt x="1708" y="2580"/>
                    </a:cubicBezTo>
                    <a:cubicBezTo>
                      <a:pt x="2372" y="2580"/>
                      <a:pt x="3011" y="2066"/>
                      <a:pt x="3011" y="1292"/>
                    </a:cubicBezTo>
                    <a:cubicBezTo>
                      <a:pt x="3011" y="577"/>
                      <a:pt x="2435" y="1"/>
                      <a:pt x="172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38"/>
              <p:cNvSpPr/>
              <p:nvPr/>
            </p:nvSpPr>
            <p:spPr>
              <a:xfrm>
                <a:off x="5460883" y="1421771"/>
                <a:ext cx="63918" cy="55448"/>
              </a:xfrm>
              <a:custGeom>
                <a:avLst/>
                <a:gdLst/>
                <a:ahLst/>
                <a:cxnLst/>
                <a:rect l="l" t="t" r="r" b="b"/>
                <a:pathLst>
                  <a:path w="911" h="782" extrusionOk="0">
                    <a:moveTo>
                      <a:pt x="521" y="1"/>
                    </a:moveTo>
                    <a:cubicBezTo>
                      <a:pt x="168" y="1"/>
                      <a:pt x="0" y="419"/>
                      <a:pt x="242" y="670"/>
                    </a:cubicBezTo>
                    <a:cubicBezTo>
                      <a:pt x="322" y="747"/>
                      <a:pt x="419" y="781"/>
                      <a:pt x="515" y="781"/>
                    </a:cubicBezTo>
                    <a:cubicBezTo>
                      <a:pt x="717" y="781"/>
                      <a:pt x="911" y="625"/>
                      <a:pt x="911" y="391"/>
                    </a:cubicBezTo>
                    <a:cubicBezTo>
                      <a:pt x="911" y="177"/>
                      <a:pt x="734" y="1"/>
                      <a:pt x="5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38"/>
              <p:cNvSpPr/>
              <p:nvPr/>
            </p:nvSpPr>
            <p:spPr>
              <a:xfrm>
                <a:off x="5964088" y="1269963"/>
                <a:ext cx="390595" cy="358921"/>
              </a:xfrm>
              <a:custGeom>
                <a:avLst/>
                <a:gdLst/>
                <a:ahLst/>
                <a:cxnLst/>
                <a:rect l="l" t="t" r="r" b="b"/>
                <a:pathLst>
                  <a:path w="5567" h="5062" extrusionOk="0">
                    <a:moveTo>
                      <a:pt x="2784" y="0"/>
                    </a:moveTo>
                    <a:cubicBezTo>
                      <a:pt x="2136" y="0"/>
                      <a:pt x="1487" y="246"/>
                      <a:pt x="995" y="739"/>
                    </a:cubicBezTo>
                    <a:cubicBezTo>
                      <a:pt x="1" y="1724"/>
                      <a:pt x="1" y="3331"/>
                      <a:pt x="995" y="4316"/>
                    </a:cubicBezTo>
                    <a:cubicBezTo>
                      <a:pt x="1487" y="4813"/>
                      <a:pt x="2136" y="5061"/>
                      <a:pt x="2784" y="5061"/>
                    </a:cubicBezTo>
                    <a:cubicBezTo>
                      <a:pt x="3432" y="5061"/>
                      <a:pt x="4080" y="4813"/>
                      <a:pt x="4572" y="4316"/>
                    </a:cubicBezTo>
                    <a:cubicBezTo>
                      <a:pt x="5566" y="3331"/>
                      <a:pt x="5566" y="1724"/>
                      <a:pt x="4572" y="739"/>
                    </a:cubicBezTo>
                    <a:cubicBezTo>
                      <a:pt x="4080" y="246"/>
                      <a:pt x="3432" y="0"/>
                      <a:pt x="27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38"/>
              <p:cNvSpPr/>
              <p:nvPr/>
            </p:nvSpPr>
            <p:spPr>
              <a:xfrm>
                <a:off x="6038460" y="1357885"/>
                <a:ext cx="211259" cy="183006"/>
              </a:xfrm>
              <a:custGeom>
                <a:avLst/>
                <a:gdLst/>
                <a:ahLst/>
                <a:cxnLst/>
                <a:rect l="l" t="t" r="r" b="b"/>
                <a:pathLst>
                  <a:path w="3011" h="2581" extrusionOk="0">
                    <a:moveTo>
                      <a:pt x="1728" y="1"/>
                    </a:moveTo>
                    <a:cubicBezTo>
                      <a:pt x="576" y="1"/>
                      <a:pt x="0" y="1385"/>
                      <a:pt x="808" y="2203"/>
                    </a:cubicBezTo>
                    <a:cubicBezTo>
                      <a:pt x="1072" y="2463"/>
                      <a:pt x="1395" y="2580"/>
                      <a:pt x="1711" y="2580"/>
                    </a:cubicBezTo>
                    <a:cubicBezTo>
                      <a:pt x="2375" y="2580"/>
                      <a:pt x="3010" y="2066"/>
                      <a:pt x="3010" y="1292"/>
                    </a:cubicBezTo>
                    <a:cubicBezTo>
                      <a:pt x="3010" y="577"/>
                      <a:pt x="2434" y="1"/>
                      <a:pt x="17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38"/>
              <p:cNvSpPr/>
              <p:nvPr/>
            </p:nvSpPr>
            <p:spPr>
              <a:xfrm>
                <a:off x="6122515" y="1421771"/>
                <a:ext cx="64620" cy="55448"/>
              </a:xfrm>
              <a:custGeom>
                <a:avLst/>
                <a:gdLst/>
                <a:ahLst/>
                <a:cxnLst/>
                <a:rect l="l" t="t" r="r" b="b"/>
                <a:pathLst>
                  <a:path w="921" h="782" extrusionOk="0">
                    <a:moveTo>
                      <a:pt x="530" y="1"/>
                    </a:moveTo>
                    <a:cubicBezTo>
                      <a:pt x="177" y="1"/>
                      <a:pt x="1" y="419"/>
                      <a:pt x="251" y="670"/>
                    </a:cubicBezTo>
                    <a:cubicBezTo>
                      <a:pt x="329" y="747"/>
                      <a:pt x="425" y="781"/>
                      <a:pt x="520" y="781"/>
                    </a:cubicBezTo>
                    <a:cubicBezTo>
                      <a:pt x="723" y="781"/>
                      <a:pt x="920" y="625"/>
                      <a:pt x="920" y="391"/>
                    </a:cubicBezTo>
                    <a:cubicBezTo>
                      <a:pt x="920" y="177"/>
                      <a:pt x="744" y="1"/>
                      <a:pt x="5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38"/>
              <p:cNvSpPr/>
              <p:nvPr/>
            </p:nvSpPr>
            <p:spPr>
              <a:xfrm>
                <a:off x="5211876" y="1208985"/>
                <a:ext cx="39782" cy="100898"/>
              </a:xfrm>
              <a:custGeom>
                <a:avLst/>
                <a:gdLst/>
                <a:ahLst/>
                <a:cxnLst/>
                <a:rect l="l" t="t" r="r" b="b"/>
                <a:pathLst>
                  <a:path w="567" h="1423" extrusionOk="0">
                    <a:moveTo>
                      <a:pt x="288" y="1"/>
                    </a:moveTo>
                    <a:cubicBezTo>
                      <a:pt x="130" y="1"/>
                      <a:pt x="0" y="131"/>
                      <a:pt x="0" y="289"/>
                    </a:cubicBezTo>
                    <a:lnTo>
                      <a:pt x="0" y="1144"/>
                    </a:lnTo>
                    <a:cubicBezTo>
                      <a:pt x="0" y="1292"/>
                      <a:pt x="130" y="1422"/>
                      <a:pt x="288" y="1422"/>
                    </a:cubicBezTo>
                    <a:cubicBezTo>
                      <a:pt x="446" y="1422"/>
                      <a:pt x="567" y="1292"/>
                      <a:pt x="567" y="1144"/>
                    </a:cubicBezTo>
                    <a:lnTo>
                      <a:pt x="567" y="289"/>
                    </a:lnTo>
                    <a:cubicBezTo>
                      <a:pt x="567" y="131"/>
                      <a:pt x="446" y="1"/>
                      <a:pt x="28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8"/>
              <p:cNvSpPr/>
              <p:nvPr/>
            </p:nvSpPr>
            <p:spPr>
              <a:xfrm>
                <a:off x="5167533" y="1380291"/>
                <a:ext cx="151972" cy="111392"/>
              </a:xfrm>
              <a:custGeom>
                <a:avLst/>
                <a:gdLst/>
                <a:ahLst/>
                <a:cxnLst/>
                <a:rect l="l" t="t" r="r" b="b"/>
                <a:pathLst>
                  <a:path w="2166" h="1571" extrusionOk="0">
                    <a:moveTo>
                      <a:pt x="354" y="0"/>
                    </a:moveTo>
                    <a:cubicBezTo>
                      <a:pt x="158" y="0"/>
                      <a:pt x="0" y="158"/>
                      <a:pt x="0" y="363"/>
                    </a:cubicBezTo>
                    <a:lnTo>
                      <a:pt x="0" y="595"/>
                    </a:lnTo>
                    <a:cubicBezTo>
                      <a:pt x="0" y="1134"/>
                      <a:pt x="437" y="1571"/>
                      <a:pt x="967" y="1571"/>
                    </a:cubicBezTo>
                    <a:lnTo>
                      <a:pt x="2165" y="1571"/>
                    </a:lnTo>
                    <a:lnTo>
                      <a:pt x="2165" y="354"/>
                    </a:lnTo>
                    <a:cubicBezTo>
                      <a:pt x="2165" y="158"/>
                      <a:pt x="2007" y="0"/>
                      <a:pt x="18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38"/>
              <p:cNvSpPr/>
              <p:nvPr/>
            </p:nvSpPr>
            <p:spPr>
              <a:xfrm>
                <a:off x="6385905" y="1380291"/>
                <a:ext cx="152603" cy="111392"/>
              </a:xfrm>
              <a:custGeom>
                <a:avLst/>
                <a:gdLst/>
                <a:ahLst/>
                <a:cxnLst/>
                <a:rect l="l" t="t" r="r" b="b"/>
                <a:pathLst>
                  <a:path w="2175" h="1571" extrusionOk="0">
                    <a:moveTo>
                      <a:pt x="353" y="0"/>
                    </a:moveTo>
                    <a:cubicBezTo>
                      <a:pt x="158" y="0"/>
                      <a:pt x="0" y="168"/>
                      <a:pt x="0" y="363"/>
                    </a:cubicBezTo>
                    <a:lnTo>
                      <a:pt x="0" y="1571"/>
                    </a:lnTo>
                    <a:lnTo>
                      <a:pt x="1208" y="1571"/>
                    </a:lnTo>
                    <a:cubicBezTo>
                      <a:pt x="1738" y="1571"/>
                      <a:pt x="2174" y="1134"/>
                      <a:pt x="2174" y="595"/>
                    </a:cubicBezTo>
                    <a:lnTo>
                      <a:pt x="2174" y="363"/>
                    </a:lnTo>
                    <a:cubicBezTo>
                      <a:pt x="2174" y="168"/>
                      <a:pt x="2016" y="0"/>
                      <a:pt x="18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38"/>
              <p:cNvSpPr/>
              <p:nvPr/>
            </p:nvSpPr>
            <p:spPr>
              <a:xfrm>
                <a:off x="6434738" y="1205723"/>
                <a:ext cx="68549" cy="113377"/>
              </a:xfrm>
              <a:custGeom>
                <a:avLst/>
                <a:gdLst/>
                <a:ahLst/>
                <a:cxnLst/>
                <a:rect l="l" t="t" r="r" b="b"/>
                <a:pathLst>
                  <a:path w="977" h="1599" extrusionOk="0">
                    <a:moveTo>
                      <a:pt x="1" y="0"/>
                    </a:moveTo>
                    <a:lnTo>
                      <a:pt x="1" y="1598"/>
                    </a:lnTo>
                    <a:lnTo>
                      <a:pt x="976" y="1598"/>
                    </a:lnTo>
                    <a:lnTo>
                      <a:pt x="976" y="0"/>
                    </a:lnTo>
                    <a:close/>
                  </a:path>
                </a:pathLst>
              </a:custGeom>
              <a:solidFill>
                <a:srgbClr val="522D2D">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38"/>
              <p:cNvSpPr/>
              <p:nvPr/>
            </p:nvSpPr>
            <p:spPr>
              <a:xfrm>
                <a:off x="6434738" y="1205723"/>
                <a:ext cx="68549" cy="32971"/>
              </a:xfrm>
              <a:custGeom>
                <a:avLst/>
                <a:gdLst/>
                <a:ahLst/>
                <a:cxnLst/>
                <a:rect l="l" t="t" r="r" b="b"/>
                <a:pathLst>
                  <a:path w="977" h="465" extrusionOk="0">
                    <a:moveTo>
                      <a:pt x="1" y="0"/>
                    </a:moveTo>
                    <a:lnTo>
                      <a:pt x="1" y="465"/>
                    </a:lnTo>
                    <a:lnTo>
                      <a:pt x="976" y="465"/>
                    </a:lnTo>
                    <a:lnTo>
                      <a:pt x="97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38"/>
              <p:cNvSpPr/>
              <p:nvPr/>
            </p:nvSpPr>
            <p:spPr>
              <a:xfrm>
                <a:off x="5810923" y="1139852"/>
                <a:ext cx="79634" cy="38289"/>
              </a:xfrm>
              <a:custGeom>
                <a:avLst/>
                <a:gdLst/>
                <a:ahLst/>
                <a:cxnLst/>
                <a:rect l="l" t="t" r="r" b="b"/>
                <a:pathLst>
                  <a:path w="1135" h="540" extrusionOk="0">
                    <a:moveTo>
                      <a:pt x="1" y="0"/>
                    </a:moveTo>
                    <a:lnTo>
                      <a:pt x="1" y="539"/>
                    </a:lnTo>
                    <a:lnTo>
                      <a:pt x="1134" y="539"/>
                    </a:lnTo>
                    <a:lnTo>
                      <a:pt x="1134" y="0"/>
                    </a:lnTo>
                    <a:close/>
                  </a:path>
                </a:pathLst>
              </a:custGeom>
              <a:solidFill>
                <a:srgbClr val="522D2D">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38"/>
              <p:cNvSpPr/>
              <p:nvPr/>
            </p:nvSpPr>
            <p:spPr>
              <a:xfrm>
                <a:off x="6319742" y="750442"/>
                <a:ext cx="46658" cy="39210"/>
              </a:xfrm>
              <a:custGeom>
                <a:avLst/>
                <a:gdLst/>
                <a:ahLst/>
                <a:cxnLst/>
                <a:rect l="l" t="t" r="r" b="b"/>
                <a:pathLst>
                  <a:path w="665" h="553" extrusionOk="0">
                    <a:moveTo>
                      <a:pt x="364" y="1"/>
                    </a:moveTo>
                    <a:cubicBezTo>
                      <a:pt x="135" y="1"/>
                      <a:pt x="0" y="285"/>
                      <a:pt x="163" y="457"/>
                    </a:cubicBezTo>
                    <a:cubicBezTo>
                      <a:pt x="222" y="523"/>
                      <a:pt x="299" y="552"/>
                      <a:pt x="374" y="552"/>
                    </a:cubicBezTo>
                    <a:cubicBezTo>
                      <a:pt x="511" y="552"/>
                      <a:pt x="643" y="455"/>
                      <a:pt x="655" y="299"/>
                    </a:cubicBezTo>
                    <a:cubicBezTo>
                      <a:pt x="664" y="141"/>
                      <a:pt x="544" y="11"/>
                      <a:pt x="386" y="1"/>
                    </a:cubicBezTo>
                    <a:cubicBezTo>
                      <a:pt x="378" y="1"/>
                      <a:pt x="371" y="1"/>
                      <a:pt x="3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38"/>
              <p:cNvSpPr/>
              <p:nvPr/>
            </p:nvSpPr>
            <p:spPr>
              <a:xfrm>
                <a:off x="6289432" y="965922"/>
                <a:ext cx="96544" cy="85724"/>
              </a:xfrm>
              <a:custGeom>
                <a:avLst/>
                <a:gdLst/>
                <a:ahLst/>
                <a:cxnLst/>
                <a:rect l="l" t="t" r="r" b="b"/>
                <a:pathLst>
                  <a:path w="1376" h="1209" extrusionOk="0">
                    <a:moveTo>
                      <a:pt x="808" y="1"/>
                    </a:moveTo>
                    <a:cubicBezTo>
                      <a:pt x="0" y="1"/>
                      <a:pt x="0" y="1208"/>
                      <a:pt x="808" y="1208"/>
                    </a:cubicBezTo>
                    <a:cubicBezTo>
                      <a:pt x="1059" y="1208"/>
                      <a:pt x="1273" y="1069"/>
                      <a:pt x="1375" y="846"/>
                    </a:cubicBezTo>
                    <a:cubicBezTo>
                      <a:pt x="1375" y="818"/>
                      <a:pt x="1366" y="800"/>
                      <a:pt x="1347" y="790"/>
                    </a:cubicBezTo>
                    <a:cubicBezTo>
                      <a:pt x="1342" y="788"/>
                      <a:pt x="1337" y="787"/>
                      <a:pt x="1331" y="787"/>
                    </a:cubicBezTo>
                    <a:cubicBezTo>
                      <a:pt x="1315" y="787"/>
                      <a:pt x="1298" y="795"/>
                      <a:pt x="1292" y="809"/>
                    </a:cubicBezTo>
                    <a:cubicBezTo>
                      <a:pt x="1205" y="1017"/>
                      <a:pt x="1007" y="1128"/>
                      <a:pt x="810" y="1128"/>
                    </a:cubicBezTo>
                    <a:cubicBezTo>
                      <a:pt x="646" y="1128"/>
                      <a:pt x="482" y="1052"/>
                      <a:pt x="381" y="892"/>
                    </a:cubicBezTo>
                    <a:cubicBezTo>
                      <a:pt x="149" y="549"/>
                      <a:pt x="400" y="84"/>
                      <a:pt x="808" y="84"/>
                    </a:cubicBezTo>
                    <a:cubicBezTo>
                      <a:pt x="864" y="84"/>
                      <a:pt x="864" y="1"/>
                      <a:pt x="8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38"/>
              <p:cNvSpPr/>
              <p:nvPr/>
            </p:nvSpPr>
            <p:spPr>
              <a:xfrm>
                <a:off x="5167533" y="1380291"/>
                <a:ext cx="151972" cy="111392"/>
              </a:xfrm>
              <a:custGeom>
                <a:avLst/>
                <a:gdLst/>
                <a:ahLst/>
                <a:cxnLst/>
                <a:rect l="l" t="t" r="r" b="b"/>
                <a:pathLst>
                  <a:path w="2166" h="1571" extrusionOk="0">
                    <a:moveTo>
                      <a:pt x="354" y="0"/>
                    </a:moveTo>
                    <a:cubicBezTo>
                      <a:pt x="158" y="0"/>
                      <a:pt x="0" y="158"/>
                      <a:pt x="0" y="363"/>
                    </a:cubicBezTo>
                    <a:lnTo>
                      <a:pt x="0" y="595"/>
                    </a:lnTo>
                    <a:cubicBezTo>
                      <a:pt x="0" y="1134"/>
                      <a:pt x="437" y="1571"/>
                      <a:pt x="967" y="1571"/>
                    </a:cubicBezTo>
                    <a:lnTo>
                      <a:pt x="2165" y="1571"/>
                    </a:lnTo>
                    <a:lnTo>
                      <a:pt x="2165" y="354"/>
                    </a:lnTo>
                    <a:cubicBezTo>
                      <a:pt x="2165" y="158"/>
                      <a:pt x="2007" y="0"/>
                      <a:pt x="1812" y="0"/>
                    </a:cubicBezTo>
                    <a:close/>
                  </a:path>
                </a:pathLst>
              </a:custGeom>
              <a:solidFill>
                <a:srgbClr val="FFFFFF">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38"/>
              <p:cNvSpPr/>
              <p:nvPr/>
            </p:nvSpPr>
            <p:spPr>
              <a:xfrm>
                <a:off x="6385905" y="1380291"/>
                <a:ext cx="152603" cy="111392"/>
              </a:xfrm>
              <a:custGeom>
                <a:avLst/>
                <a:gdLst/>
                <a:ahLst/>
                <a:cxnLst/>
                <a:rect l="l" t="t" r="r" b="b"/>
                <a:pathLst>
                  <a:path w="2175" h="1571" extrusionOk="0">
                    <a:moveTo>
                      <a:pt x="353" y="0"/>
                    </a:moveTo>
                    <a:cubicBezTo>
                      <a:pt x="158" y="0"/>
                      <a:pt x="0" y="168"/>
                      <a:pt x="0" y="363"/>
                    </a:cubicBezTo>
                    <a:lnTo>
                      <a:pt x="0" y="1571"/>
                    </a:lnTo>
                    <a:lnTo>
                      <a:pt x="1208" y="1571"/>
                    </a:lnTo>
                    <a:cubicBezTo>
                      <a:pt x="1738" y="1571"/>
                      <a:pt x="2174" y="1134"/>
                      <a:pt x="2174" y="595"/>
                    </a:cubicBezTo>
                    <a:lnTo>
                      <a:pt x="2174" y="363"/>
                    </a:lnTo>
                    <a:cubicBezTo>
                      <a:pt x="2174" y="168"/>
                      <a:pt x="2016" y="0"/>
                      <a:pt x="1821" y="0"/>
                    </a:cubicBezTo>
                    <a:close/>
                  </a:path>
                </a:pathLst>
              </a:custGeom>
              <a:solidFill>
                <a:srgbClr val="FFFFFF">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17" name="Google Shape;317;p38"/>
          <p:cNvGrpSpPr/>
          <p:nvPr/>
        </p:nvGrpSpPr>
        <p:grpSpPr>
          <a:xfrm>
            <a:off x="7211568" y="722376"/>
            <a:ext cx="1188772" cy="704776"/>
            <a:chOff x="7150608" y="822960"/>
            <a:chExt cx="1188772" cy="704776"/>
          </a:xfrm>
        </p:grpSpPr>
        <p:grpSp>
          <p:nvGrpSpPr>
            <p:cNvPr id="318" name="Google Shape;318;p38"/>
            <p:cNvGrpSpPr/>
            <p:nvPr/>
          </p:nvGrpSpPr>
          <p:grpSpPr>
            <a:xfrm>
              <a:off x="7150608" y="822960"/>
              <a:ext cx="1188772" cy="704776"/>
              <a:chOff x="6200532" y="2577974"/>
              <a:chExt cx="1371607" cy="810460"/>
            </a:xfrm>
          </p:grpSpPr>
          <p:sp>
            <p:nvSpPr>
              <p:cNvPr id="319" name="Google Shape;319;p38"/>
              <p:cNvSpPr/>
              <p:nvPr/>
            </p:nvSpPr>
            <p:spPr>
              <a:xfrm>
                <a:off x="6201122" y="2578185"/>
                <a:ext cx="1370975" cy="810037"/>
              </a:xfrm>
              <a:custGeom>
                <a:avLst/>
                <a:gdLst/>
                <a:ahLst/>
                <a:cxnLst/>
                <a:rect l="l" t="t" r="r" b="b"/>
                <a:pathLst>
                  <a:path w="19540" h="11485" extrusionOk="0">
                    <a:moveTo>
                      <a:pt x="6532" y="1"/>
                    </a:moveTo>
                    <a:cubicBezTo>
                      <a:pt x="5872" y="1"/>
                      <a:pt x="5296" y="456"/>
                      <a:pt x="5157" y="1097"/>
                    </a:cubicBezTo>
                    <a:lnTo>
                      <a:pt x="4599" y="3559"/>
                    </a:lnTo>
                    <a:cubicBezTo>
                      <a:pt x="4516" y="3949"/>
                      <a:pt x="4191" y="4247"/>
                      <a:pt x="3800" y="4293"/>
                    </a:cubicBezTo>
                    <a:lnTo>
                      <a:pt x="1403" y="4637"/>
                    </a:lnTo>
                    <a:cubicBezTo>
                      <a:pt x="818" y="4711"/>
                      <a:pt x="391" y="5213"/>
                      <a:pt x="381" y="5798"/>
                    </a:cubicBezTo>
                    <a:lnTo>
                      <a:pt x="381" y="7991"/>
                    </a:lnTo>
                    <a:lnTo>
                      <a:pt x="353" y="7991"/>
                    </a:lnTo>
                    <a:cubicBezTo>
                      <a:pt x="158" y="7991"/>
                      <a:pt x="0" y="8149"/>
                      <a:pt x="10" y="8344"/>
                    </a:cubicBezTo>
                    <a:lnTo>
                      <a:pt x="10" y="8586"/>
                    </a:lnTo>
                    <a:cubicBezTo>
                      <a:pt x="10" y="9115"/>
                      <a:pt x="437" y="9552"/>
                      <a:pt x="976" y="9552"/>
                    </a:cubicBezTo>
                    <a:lnTo>
                      <a:pt x="2230" y="9552"/>
                    </a:lnTo>
                    <a:cubicBezTo>
                      <a:pt x="2509" y="10685"/>
                      <a:pt x="3522" y="11484"/>
                      <a:pt x="4692" y="11484"/>
                    </a:cubicBezTo>
                    <a:cubicBezTo>
                      <a:pt x="5863" y="11484"/>
                      <a:pt x="6885" y="10685"/>
                      <a:pt x="7154" y="9552"/>
                    </a:cubicBezTo>
                    <a:lnTo>
                      <a:pt x="11670" y="9552"/>
                    </a:lnTo>
                    <a:cubicBezTo>
                      <a:pt x="11939" y="10685"/>
                      <a:pt x="12961" y="11484"/>
                      <a:pt x="14132" y="11484"/>
                    </a:cubicBezTo>
                    <a:cubicBezTo>
                      <a:pt x="15302" y="11484"/>
                      <a:pt x="16315" y="10685"/>
                      <a:pt x="16594" y="9552"/>
                    </a:cubicBezTo>
                    <a:lnTo>
                      <a:pt x="18564" y="9552"/>
                    </a:lnTo>
                    <a:cubicBezTo>
                      <a:pt x="19102" y="9552"/>
                      <a:pt x="19539" y="9115"/>
                      <a:pt x="19539" y="8586"/>
                    </a:cubicBezTo>
                    <a:lnTo>
                      <a:pt x="19539" y="8344"/>
                    </a:lnTo>
                    <a:cubicBezTo>
                      <a:pt x="19539" y="8154"/>
                      <a:pt x="19389" y="7991"/>
                      <a:pt x="19193" y="7991"/>
                    </a:cubicBezTo>
                    <a:cubicBezTo>
                      <a:pt x="19188" y="7991"/>
                      <a:pt x="19182" y="7991"/>
                      <a:pt x="19177" y="7991"/>
                    </a:cubicBezTo>
                    <a:lnTo>
                      <a:pt x="19028" y="7991"/>
                    </a:lnTo>
                    <a:lnTo>
                      <a:pt x="19028" y="4906"/>
                    </a:lnTo>
                    <a:lnTo>
                      <a:pt x="18238" y="939"/>
                    </a:lnTo>
                    <a:cubicBezTo>
                      <a:pt x="18136" y="391"/>
                      <a:pt x="17653" y="1"/>
                      <a:pt x="17096" y="1"/>
                    </a:cubicBezTo>
                    <a:close/>
                  </a:path>
                </a:pathLst>
              </a:custGeom>
              <a:solidFill>
                <a:schemeClr val="accent6"/>
              </a:solidFill>
              <a:ln w="114300"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0" name="Google Shape;320;p38"/>
              <p:cNvGrpSpPr/>
              <p:nvPr/>
            </p:nvGrpSpPr>
            <p:grpSpPr>
              <a:xfrm>
                <a:off x="6200532" y="2577974"/>
                <a:ext cx="1371607" cy="810460"/>
                <a:chOff x="6200532" y="1906498"/>
                <a:chExt cx="1371607" cy="810460"/>
              </a:xfrm>
            </p:grpSpPr>
            <p:sp>
              <p:nvSpPr>
                <p:cNvPr id="321" name="Google Shape;321;p38"/>
                <p:cNvSpPr/>
                <p:nvPr/>
              </p:nvSpPr>
              <p:spPr>
                <a:xfrm>
                  <a:off x="6227896" y="1906498"/>
                  <a:ext cx="1308390" cy="673068"/>
                </a:xfrm>
                <a:custGeom>
                  <a:avLst/>
                  <a:gdLst/>
                  <a:ahLst/>
                  <a:cxnLst/>
                  <a:rect l="l" t="t" r="r" b="b"/>
                  <a:pathLst>
                    <a:path w="18648" h="9543" extrusionOk="0">
                      <a:moveTo>
                        <a:pt x="6142" y="1"/>
                      </a:moveTo>
                      <a:cubicBezTo>
                        <a:pt x="5482" y="1"/>
                        <a:pt x="4915" y="456"/>
                        <a:pt x="4767" y="1097"/>
                      </a:cubicBezTo>
                      <a:lnTo>
                        <a:pt x="4218" y="3550"/>
                      </a:lnTo>
                      <a:cubicBezTo>
                        <a:pt x="4125" y="3949"/>
                        <a:pt x="3810" y="4237"/>
                        <a:pt x="3410" y="4293"/>
                      </a:cubicBezTo>
                      <a:lnTo>
                        <a:pt x="1013" y="4628"/>
                      </a:lnTo>
                      <a:cubicBezTo>
                        <a:pt x="437" y="4711"/>
                        <a:pt x="0" y="5204"/>
                        <a:pt x="0" y="5789"/>
                      </a:cubicBezTo>
                      <a:lnTo>
                        <a:pt x="0" y="8836"/>
                      </a:lnTo>
                      <a:cubicBezTo>
                        <a:pt x="0" y="9226"/>
                        <a:pt x="316" y="9542"/>
                        <a:pt x="706" y="9542"/>
                      </a:cubicBezTo>
                      <a:lnTo>
                        <a:pt x="17941" y="9542"/>
                      </a:lnTo>
                      <a:cubicBezTo>
                        <a:pt x="18331" y="9542"/>
                        <a:pt x="18647" y="9226"/>
                        <a:pt x="18647" y="8836"/>
                      </a:cubicBezTo>
                      <a:lnTo>
                        <a:pt x="18647" y="4906"/>
                      </a:lnTo>
                      <a:lnTo>
                        <a:pt x="17857" y="939"/>
                      </a:lnTo>
                      <a:cubicBezTo>
                        <a:pt x="17755" y="391"/>
                        <a:pt x="17272" y="1"/>
                        <a:pt x="167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38"/>
                <p:cNvSpPr/>
                <p:nvPr/>
              </p:nvSpPr>
              <p:spPr>
                <a:xfrm>
                  <a:off x="6598775" y="1973360"/>
                  <a:ext cx="324712" cy="229434"/>
                </a:xfrm>
                <a:custGeom>
                  <a:avLst/>
                  <a:gdLst/>
                  <a:ahLst/>
                  <a:cxnLst/>
                  <a:rect l="l" t="t" r="r" b="b"/>
                  <a:pathLst>
                    <a:path w="4628" h="3253" extrusionOk="0">
                      <a:moveTo>
                        <a:pt x="1441" y="0"/>
                      </a:moveTo>
                      <a:cubicBezTo>
                        <a:pt x="958" y="0"/>
                        <a:pt x="549" y="344"/>
                        <a:pt x="456" y="818"/>
                      </a:cubicBezTo>
                      <a:lnTo>
                        <a:pt x="1" y="3252"/>
                      </a:lnTo>
                      <a:lnTo>
                        <a:pt x="4628" y="3252"/>
                      </a:lnTo>
                      <a:lnTo>
                        <a:pt x="4628" y="0"/>
                      </a:lnTo>
                      <a:close/>
                    </a:path>
                  </a:pathLst>
                </a:custGeom>
                <a:solidFill>
                  <a:srgbClr val="522D2D">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38"/>
                <p:cNvSpPr/>
                <p:nvPr/>
              </p:nvSpPr>
              <p:spPr>
                <a:xfrm>
                  <a:off x="6353066" y="2359300"/>
                  <a:ext cx="355303" cy="357234"/>
                </a:xfrm>
                <a:custGeom>
                  <a:avLst/>
                  <a:gdLst/>
                  <a:ahLst/>
                  <a:cxnLst/>
                  <a:rect l="l" t="t" r="r" b="b"/>
                  <a:pathLst>
                    <a:path w="5064" h="5065" extrusionOk="0">
                      <a:moveTo>
                        <a:pt x="2537" y="1"/>
                      </a:moveTo>
                      <a:cubicBezTo>
                        <a:pt x="1134" y="1"/>
                        <a:pt x="0" y="1134"/>
                        <a:pt x="0" y="2537"/>
                      </a:cubicBezTo>
                      <a:cubicBezTo>
                        <a:pt x="0" y="3931"/>
                        <a:pt x="1134" y="5064"/>
                        <a:pt x="2537" y="5064"/>
                      </a:cubicBezTo>
                      <a:cubicBezTo>
                        <a:pt x="3930" y="5064"/>
                        <a:pt x="5064" y="3931"/>
                        <a:pt x="5064" y="2537"/>
                      </a:cubicBezTo>
                      <a:cubicBezTo>
                        <a:pt x="5064" y="1134"/>
                        <a:pt x="3930" y="1"/>
                        <a:pt x="25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38"/>
                <p:cNvSpPr/>
                <p:nvPr/>
              </p:nvSpPr>
              <p:spPr>
                <a:xfrm>
                  <a:off x="6409757" y="2447110"/>
                  <a:ext cx="211259" cy="182038"/>
                </a:xfrm>
                <a:custGeom>
                  <a:avLst/>
                  <a:gdLst/>
                  <a:ahLst/>
                  <a:cxnLst/>
                  <a:rect l="l" t="t" r="r" b="b"/>
                  <a:pathLst>
                    <a:path w="3011" h="2581" extrusionOk="0">
                      <a:moveTo>
                        <a:pt x="1729" y="1"/>
                      </a:moveTo>
                      <a:cubicBezTo>
                        <a:pt x="576" y="1"/>
                        <a:pt x="0" y="1385"/>
                        <a:pt x="818" y="2203"/>
                      </a:cubicBezTo>
                      <a:cubicBezTo>
                        <a:pt x="1079" y="2463"/>
                        <a:pt x="1400" y="2580"/>
                        <a:pt x="1715" y="2580"/>
                      </a:cubicBezTo>
                      <a:cubicBezTo>
                        <a:pt x="2376" y="2580"/>
                        <a:pt x="3011" y="2066"/>
                        <a:pt x="3011" y="1292"/>
                      </a:cubicBezTo>
                      <a:cubicBezTo>
                        <a:pt x="3011" y="577"/>
                        <a:pt x="2435" y="1"/>
                        <a:pt x="17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38"/>
                <p:cNvSpPr/>
                <p:nvPr/>
              </p:nvSpPr>
              <p:spPr>
                <a:xfrm>
                  <a:off x="6493812" y="2510658"/>
                  <a:ext cx="64620" cy="55154"/>
                </a:xfrm>
                <a:custGeom>
                  <a:avLst/>
                  <a:gdLst/>
                  <a:ahLst/>
                  <a:cxnLst/>
                  <a:rect l="l" t="t" r="r" b="b"/>
                  <a:pathLst>
                    <a:path w="921" h="782" extrusionOk="0">
                      <a:moveTo>
                        <a:pt x="531" y="1"/>
                      </a:moveTo>
                      <a:cubicBezTo>
                        <a:pt x="177" y="1"/>
                        <a:pt x="1" y="419"/>
                        <a:pt x="252" y="670"/>
                      </a:cubicBezTo>
                      <a:cubicBezTo>
                        <a:pt x="329" y="747"/>
                        <a:pt x="425" y="781"/>
                        <a:pt x="520" y="781"/>
                      </a:cubicBezTo>
                      <a:cubicBezTo>
                        <a:pt x="723" y="781"/>
                        <a:pt x="921" y="625"/>
                        <a:pt x="921" y="391"/>
                      </a:cubicBezTo>
                      <a:cubicBezTo>
                        <a:pt x="921" y="177"/>
                        <a:pt x="744" y="1"/>
                        <a:pt x="5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38"/>
                <p:cNvSpPr/>
                <p:nvPr/>
              </p:nvSpPr>
              <p:spPr>
                <a:xfrm>
                  <a:off x="6955340" y="2359300"/>
                  <a:ext cx="415362" cy="357658"/>
                </a:xfrm>
                <a:custGeom>
                  <a:avLst/>
                  <a:gdLst/>
                  <a:ahLst/>
                  <a:cxnLst/>
                  <a:rect l="l" t="t" r="r" b="b"/>
                  <a:pathLst>
                    <a:path w="5920" h="5071" extrusionOk="0">
                      <a:moveTo>
                        <a:pt x="3383" y="1"/>
                      </a:moveTo>
                      <a:cubicBezTo>
                        <a:pt x="1125" y="1"/>
                        <a:pt x="1" y="2732"/>
                        <a:pt x="1590" y="4321"/>
                      </a:cubicBezTo>
                      <a:cubicBezTo>
                        <a:pt x="2108" y="4839"/>
                        <a:pt x="2745" y="5071"/>
                        <a:pt x="3369" y="5071"/>
                      </a:cubicBezTo>
                      <a:cubicBezTo>
                        <a:pt x="4672" y="5071"/>
                        <a:pt x="5919" y="4063"/>
                        <a:pt x="5919" y="2537"/>
                      </a:cubicBezTo>
                      <a:cubicBezTo>
                        <a:pt x="5919" y="1134"/>
                        <a:pt x="4786" y="1"/>
                        <a:pt x="33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38"/>
                <p:cNvSpPr/>
                <p:nvPr/>
              </p:nvSpPr>
              <p:spPr>
                <a:xfrm>
                  <a:off x="7072021" y="2447110"/>
                  <a:ext cx="211329" cy="182038"/>
                </a:xfrm>
                <a:custGeom>
                  <a:avLst/>
                  <a:gdLst/>
                  <a:ahLst/>
                  <a:cxnLst/>
                  <a:rect l="l" t="t" r="r" b="b"/>
                  <a:pathLst>
                    <a:path w="3012" h="2581" extrusionOk="0">
                      <a:moveTo>
                        <a:pt x="1720" y="1"/>
                      </a:moveTo>
                      <a:cubicBezTo>
                        <a:pt x="577" y="1"/>
                        <a:pt x="1" y="1385"/>
                        <a:pt x="809" y="2203"/>
                      </a:cubicBezTo>
                      <a:cubicBezTo>
                        <a:pt x="1070" y="2463"/>
                        <a:pt x="1392" y="2580"/>
                        <a:pt x="1708" y="2580"/>
                      </a:cubicBezTo>
                      <a:cubicBezTo>
                        <a:pt x="2372" y="2580"/>
                        <a:pt x="3011" y="2066"/>
                        <a:pt x="3011" y="1292"/>
                      </a:cubicBezTo>
                      <a:cubicBezTo>
                        <a:pt x="3011" y="577"/>
                        <a:pt x="2435" y="1"/>
                        <a:pt x="172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38"/>
                <p:cNvSpPr/>
                <p:nvPr/>
              </p:nvSpPr>
              <p:spPr>
                <a:xfrm>
                  <a:off x="7156146" y="2510658"/>
                  <a:ext cx="63918" cy="54943"/>
                </a:xfrm>
                <a:custGeom>
                  <a:avLst/>
                  <a:gdLst/>
                  <a:ahLst/>
                  <a:cxnLst/>
                  <a:rect l="l" t="t" r="r" b="b"/>
                  <a:pathLst>
                    <a:path w="911" h="779" extrusionOk="0">
                      <a:moveTo>
                        <a:pt x="521" y="1"/>
                      </a:moveTo>
                      <a:cubicBezTo>
                        <a:pt x="177" y="1"/>
                        <a:pt x="0" y="419"/>
                        <a:pt x="242" y="660"/>
                      </a:cubicBezTo>
                      <a:cubicBezTo>
                        <a:pt x="324" y="742"/>
                        <a:pt x="423" y="779"/>
                        <a:pt x="520" y="779"/>
                      </a:cubicBezTo>
                      <a:cubicBezTo>
                        <a:pt x="721" y="779"/>
                        <a:pt x="911" y="623"/>
                        <a:pt x="911" y="391"/>
                      </a:cubicBezTo>
                      <a:cubicBezTo>
                        <a:pt x="911" y="177"/>
                        <a:pt x="734" y="1"/>
                        <a:pt x="5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38"/>
                <p:cNvSpPr/>
                <p:nvPr/>
              </p:nvSpPr>
              <p:spPr>
                <a:xfrm>
                  <a:off x="6245506" y="2298997"/>
                  <a:ext cx="39782" cy="100364"/>
                </a:xfrm>
                <a:custGeom>
                  <a:avLst/>
                  <a:gdLst/>
                  <a:ahLst/>
                  <a:cxnLst/>
                  <a:rect l="l" t="t" r="r" b="b"/>
                  <a:pathLst>
                    <a:path w="567" h="1423" extrusionOk="0">
                      <a:moveTo>
                        <a:pt x="279" y="1"/>
                      </a:moveTo>
                      <a:cubicBezTo>
                        <a:pt x="130" y="1"/>
                        <a:pt x="0" y="131"/>
                        <a:pt x="0" y="289"/>
                      </a:cubicBezTo>
                      <a:lnTo>
                        <a:pt x="0" y="1144"/>
                      </a:lnTo>
                      <a:cubicBezTo>
                        <a:pt x="0" y="1292"/>
                        <a:pt x="130" y="1422"/>
                        <a:pt x="279" y="1422"/>
                      </a:cubicBezTo>
                      <a:cubicBezTo>
                        <a:pt x="437" y="1422"/>
                        <a:pt x="567" y="1292"/>
                        <a:pt x="567" y="1144"/>
                      </a:cubicBezTo>
                      <a:lnTo>
                        <a:pt x="567" y="289"/>
                      </a:lnTo>
                      <a:cubicBezTo>
                        <a:pt x="567" y="131"/>
                        <a:pt x="437" y="1"/>
                        <a:pt x="2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38"/>
                <p:cNvSpPr/>
                <p:nvPr/>
              </p:nvSpPr>
              <p:spPr>
                <a:xfrm>
                  <a:off x="6200532" y="2469398"/>
                  <a:ext cx="152603" cy="110803"/>
                </a:xfrm>
                <a:custGeom>
                  <a:avLst/>
                  <a:gdLst/>
                  <a:ahLst/>
                  <a:cxnLst/>
                  <a:rect l="l" t="t" r="r" b="b"/>
                  <a:pathLst>
                    <a:path w="2175" h="1571" extrusionOk="0">
                      <a:moveTo>
                        <a:pt x="362" y="0"/>
                      </a:moveTo>
                      <a:cubicBezTo>
                        <a:pt x="167" y="0"/>
                        <a:pt x="0" y="158"/>
                        <a:pt x="0" y="363"/>
                      </a:cubicBezTo>
                      <a:lnTo>
                        <a:pt x="0" y="595"/>
                      </a:lnTo>
                      <a:cubicBezTo>
                        <a:pt x="0" y="1134"/>
                        <a:pt x="437" y="1571"/>
                        <a:pt x="976" y="1571"/>
                      </a:cubicBezTo>
                      <a:lnTo>
                        <a:pt x="2174" y="1571"/>
                      </a:lnTo>
                      <a:lnTo>
                        <a:pt x="2174" y="354"/>
                      </a:lnTo>
                      <a:cubicBezTo>
                        <a:pt x="2174" y="158"/>
                        <a:pt x="2016" y="0"/>
                        <a:pt x="18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38"/>
                <p:cNvSpPr/>
                <p:nvPr/>
              </p:nvSpPr>
              <p:spPr>
                <a:xfrm>
                  <a:off x="7419465" y="2469398"/>
                  <a:ext cx="152674" cy="110803"/>
                </a:xfrm>
                <a:custGeom>
                  <a:avLst/>
                  <a:gdLst/>
                  <a:ahLst/>
                  <a:cxnLst/>
                  <a:rect l="l" t="t" r="r" b="b"/>
                  <a:pathLst>
                    <a:path w="2176" h="1571" extrusionOk="0">
                      <a:moveTo>
                        <a:pt x="354" y="0"/>
                      </a:moveTo>
                      <a:cubicBezTo>
                        <a:pt x="159" y="0"/>
                        <a:pt x="1" y="168"/>
                        <a:pt x="1" y="363"/>
                      </a:cubicBezTo>
                      <a:lnTo>
                        <a:pt x="1" y="1571"/>
                      </a:lnTo>
                      <a:lnTo>
                        <a:pt x="1200" y="1571"/>
                      </a:lnTo>
                      <a:cubicBezTo>
                        <a:pt x="1738" y="1571"/>
                        <a:pt x="2175" y="1134"/>
                        <a:pt x="2175" y="595"/>
                      </a:cubicBezTo>
                      <a:lnTo>
                        <a:pt x="2175" y="363"/>
                      </a:lnTo>
                      <a:cubicBezTo>
                        <a:pt x="2175" y="168"/>
                        <a:pt x="2017" y="0"/>
                        <a:pt x="18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38"/>
                <p:cNvSpPr/>
                <p:nvPr/>
              </p:nvSpPr>
              <p:spPr>
                <a:xfrm>
                  <a:off x="7467737" y="2295753"/>
                  <a:ext cx="68549" cy="112777"/>
                </a:xfrm>
                <a:custGeom>
                  <a:avLst/>
                  <a:gdLst/>
                  <a:ahLst/>
                  <a:cxnLst/>
                  <a:rect l="l" t="t" r="r" b="b"/>
                  <a:pathLst>
                    <a:path w="977" h="1599" extrusionOk="0">
                      <a:moveTo>
                        <a:pt x="1" y="0"/>
                      </a:moveTo>
                      <a:lnTo>
                        <a:pt x="1" y="1598"/>
                      </a:lnTo>
                      <a:lnTo>
                        <a:pt x="976" y="1598"/>
                      </a:lnTo>
                      <a:lnTo>
                        <a:pt x="97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38"/>
                <p:cNvSpPr/>
                <p:nvPr/>
              </p:nvSpPr>
              <p:spPr>
                <a:xfrm>
                  <a:off x="7467737" y="2295753"/>
                  <a:ext cx="68549" cy="32796"/>
                </a:xfrm>
                <a:custGeom>
                  <a:avLst/>
                  <a:gdLst/>
                  <a:ahLst/>
                  <a:cxnLst/>
                  <a:rect l="l" t="t" r="r" b="b"/>
                  <a:pathLst>
                    <a:path w="977" h="465" extrusionOk="0">
                      <a:moveTo>
                        <a:pt x="1" y="0"/>
                      </a:moveTo>
                      <a:lnTo>
                        <a:pt x="1" y="465"/>
                      </a:lnTo>
                      <a:lnTo>
                        <a:pt x="976" y="465"/>
                      </a:lnTo>
                      <a:lnTo>
                        <a:pt x="97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38"/>
                <p:cNvSpPr/>
                <p:nvPr/>
              </p:nvSpPr>
              <p:spPr>
                <a:xfrm>
                  <a:off x="6844554" y="2230231"/>
                  <a:ext cx="79564" cy="38086"/>
                </a:xfrm>
                <a:custGeom>
                  <a:avLst/>
                  <a:gdLst/>
                  <a:ahLst/>
                  <a:cxnLst/>
                  <a:rect l="l" t="t" r="r" b="b"/>
                  <a:pathLst>
                    <a:path w="1134" h="540" extrusionOk="0">
                      <a:moveTo>
                        <a:pt x="0" y="0"/>
                      </a:moveTo>
                      <a:lnTo>
                        <a:pt x="0" y="539"/>
                      </a:lnTo>
                      <a:lnTo>
                        <a:pt x="1134" y="539"/>
                      </a:lnTo>
                      <a:lnTo>
                        <a:pt x="1134" y="0"/>
                      </a:lnTo>
                      <a:close/>
                    </a:path>
                  </a:pathLst>
                </a:custGeom>
                <a:solidFill>
                  <a:srgbClr val="522D2D">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38"/>
                <p:cNvSpPr/>
                <p:nvPr/>
              </p:nvSpPr>
              <p:spPr>
                <a:xfrm>
                  <a:off x="7177685" y="2230231"/>
                  <a:ext cx="78933" cy="38086"/>
                </a:xfrm>
                <a:custGeom>
                  <a:avLst/>
                  <a:gdLst/>
                  <a:ahLst/>
                  <a:cxnLst/>
                  <a:rect l="l" t="t" r="r" b="b"/>
                  <a:pathLst>
                    <a:path w="1125" h="540" extrusionOk="0">
                      <a:moveTo>
                        <a:pt x="0" y="0"/>
                      </a:moveTo>
                      <a:lnTo>
                        <a:pt x="0" y="539"/>
                      </a:lnTo>
                      <a:lnTo>
                        <a:pt x="1124" y="539"/>
                      </a:lnTo>
                      <a:lnTo>
                        <a:pt x="1124" y="0"/>
                      </a:lnTo>
                      <a:close/>
                    </a:path>
                  </a:pathLst>
                </a:custGeom>
                <a:solidFill>
                  <a:srgbClr val="522D2D">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38"/>
                <p:cNvSpPr/>
                <p:nvPr/>
              </p:nvSpPr>
              <p:spPr>
                <a:xfrm>
                  <a:off x="6968391" y="1973995"/>
                  <a:ext cx="288228" cy="228799"/>
                </a:xfrm>
                <a:custGeom>
                  <a:avLst/>
                  <a:gdLst/>
                  <a:ahLst/>
                  <a:cxnLst/>
                  <a:rect l="l" t="t" r="r" b="b"/>
                  <a:pathLst>
                    <a:path w="4108" h="3244" extrusionOk="0">
                      <a:moveTo>
                        <a:pt x="1" y="1"/>
                      </a:moveTo>
                      <a:lnTo>
                        <a:pt x="1" y="3243"/>
                      </a:lnTo>
                      <a:lnTo>
                        <a:pt x="4107" y="3243"/>
                      </a:lnTo>
                      <a:lnTo>
                        <a:pt x="4107" y="1"/>
                      </a:lnTo>
                      <a:close/>
                    </a:path>
                  </a:pathLst>
                </a:custGeom>
                <a:solidFill>
                  <a:srgbClr val="522D2D">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38"/>
                <p:cNvSpPr/>
                <p:nvPr/>
              </p:nvSpPr>
              <p:spPr>
                <a:xfrm>
                  <a:off x="7304118" y="1973360"/>
                  <a:ext cx="163689" cy="229434"/>
                </a:xfrm>
                <a:custGeom>
                  <a:avLst/>
                  <a:gdLst/>
                  <a:ahLst/>
                  <a:cxnLst/>
                  <a:rect l="l" t="t" r="r" b="b"/>
                  <a:pathLst>
                    <a:path w="2333" h="3253" extrusionOk="0">
                      <a:moveTo>
                        <a:pt x="1" y="0"/>
                      </a:moveTo>
                      <a:lnTo>
                        <a:pt x="1" y="3252"/>
                      </a:lnTo>
                      <a:lnTo>
                        <a:pt x="2333" y="3252"/>
                      </a:lnTo>
                      <a:lnTo>
                        <a:pt x="1794" y="400"/>
                      </a:lnTo>
                      <a:cubicBezTo>
                        <a:pt x="1747" y="168"/>
                        <a:pt x="1552" y="0"/>
                        <a:pt x="1311" y="0"/>
                      </a:cubicBezTo>
                      <a:close/>
                    </a:path>
                  </a:pathLst>
                </a:custGeom>
                <a:solidFill>
                  <a:srgbClr val="522D2D">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38"/>
                <p:cNvSpPr/>
                <p:nvPr/>
              </p:nvSpPr>
              <p:spPr>
                <a:xfrm>
                  <a:off x="6200532" y="2469398"/>
                  <a:ext cx="152603" cy="110803"/>
                </a:xfrm>
                <a:custGeom>
                  <a:avLst/>
                  <a:gdLst/>
                  <a:ahLst/>
                  <a:cxnLst/>
                  <a:rect l="l" t="t" r="r" b="b"/>
                  <a:pathLst>
                    <a:path w="2175" h="1571" extrusionOk="0">
                      <a:moveTo>
                        <a:pt x="362" y="0"/>
                      </a:moveTo>
                      <a:cubicBezTo>
                        <a:pt x="167" y="0"/>
                        <a:pt x="0" y="158"/>
                        <a:pt x="0" y="363"/>
                      </a:cubicBezTo>
                      <a:lnTo>
                        <a:pt x="0" y="595"/>
                      </a:lnTo>
                      <a:cubicBezTo>
                        <a:pt x="0" y="1134"/>
                        <a:pt x="437" y="1571"/>
                        <a:pt x="976" y="1571"/>
                      </a:cubicBezTo>
                      <a:lnTo>
                        <a:pt x="2174" y="1571"/>
                      </a:lnTo>
                      <a:lnTo>
                        <a:pt x="2174" y="354"/>
                      </a:lnTo>
                      <a:cubicBezTo>
                        <a:pt x="2174" y="158"/>
                        <a:pt x="2016" y="0"/>
                        <a:pt x="18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38"/>
                <p:cNvSpPr/>
                <p:nvPr/>
              </p:nvSpPr>
              <p:spPr>
                <a:xfrm>
                  <a:off x="7419465" y="2469398"/>
                  <a:ext cx="152674" cy="110803"/>
                </a:xfrm>
                <a:custGeom>
                  <a:avLst/>
                  <a:gdLst/>
                  <a:ahLst/>
                  <a:cxnLst/>
                  <a:rect l="l" t="t" r="r" b="b"/>
                  <a:pathLst>
                    <a:path w="2176" h="1571" extrusionOk="0">
                      <a:moveTo>
                        <a:pt x="354" y="0"/>
                      </a:moveTo>
                      <a:cubicBezTo>
                        <a:pt x="159" y="0"/>
                        <a:pt x="1" y="168"/>
                        <a:pt x="1" y="363"/>
                      </a:cubicBezTo>
                      <a:lnTo>
                        <a:pt x="1" y="1571"/>
                      </a:lnTo>
                      <a:lnTo>
                        <a:pt x="1200" y="1571"/>
                      </a:lnTo>
                      <a:cubicBezTo>
                        <a:pt x="1738" y="1571"/>
                        <a:pt x="2175" y="1134"/>
                        <a:pt x="2175" y="595"/>
                      </a:cubicBezTo>
                      <a:lnTo>
                        <a:pt x="2175" y="363"/>
                      </a:lnTo>
                      <a:cubicBezTo>
                        <a:pt x="2175" y="168"/>
                        <a:pt x="2017" y="0"/>
                        <a:pt x="18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40" name="Google Shape;340;p38"/>
            <p:cNvGrpSpPr/>
            <p:nvPr/>
          </p:nvGrpSpPr>
          <p:grpSpPr>
            <a:xfrm>
              <a:off x="7150608" y="1312638"/>
              <a:ext cx="1188772" cy="96354"/>
              <a:chOff x="6200532" y="2471005"/>
              <a:chExt cx="1371607" cy="110803"/>
            </a:xfrm>
          </p:grpSpPr>
          <p:sp>
            <p:nvSpPr>
              <p:cNvPr id="341" name="Google Shape;341;p38"/>
              <p:cNvSpPr/>
              <p:nvPr/>
            </p:nvSpPr>
            <p:spPr>
              <a:xfrm>
                <a:off x="6200532" y="2471005"/>
                <a:ext cx="152603" cy="110803"/>
              </a:xfrm>
              <a:custGeom>
                <a:avLst/>
                <a:gdLst/>
                <a:ahLst/>
                <a:cxnLst/>
                <a:rect l="l" t="t" r="r" b="b"/>
                <a:pathLst>
                  <a:path w="2175" h="1571" extrusionOk="0">
                    <a:moveTo>
                      <a:pt x="362" y="0"/>
                    </a:moveTo>
                    <a:cubicBezTo>
                      <a:pt x="167" y="0"/>
                      <a:pt x="0" y="158"/>
                      <a:pt x="0" y="363"/>
                    </a:cubicBezTo>
                    <a:lnTo>
                      <a:pt x="0" y="595"/>
                    </a:lnTo>
                    <a:cubicBezTo>
                      <a:pt x="0" y="1134"/>
                      <a:pt x="437" y="1571"/>
                      <a:pt x="976" y="1571"/>
                    </a:cubicBezTo>
                    <a:lnTo>
                      <a:pt x="2174" y="1571"/>
                    </a:lnTo>
                    <a:lnTo>
                      <a:pt x="2174" y="354"/>
                    </a:lnTo>
                    <a:cubicBezTo>
                      <a:pt x="2174" y="158"/>
                      <a:pt x="2016" y="0"/>
                      <a:pt x="1821" y="0"/>
                    </a:cubicBezTo>
                    <a:close/>
                  </a:path>
                </a:pathLst>
              </a:custGeom>
              <a:solidFill>
                <a:srgbClr val="FFFFFF">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38"/>
              <p:cNvSpPr/>
              <p:nvPr/>
            </p:nvSpPr>
            <p:spPr>
              <a:xfrm>
                <a:off x="7419465" y="2471005"/>
                <a:ext cx="152674" cy="110803"/>
              </a:xfrm>
              <a:custGeom>
                <a:avLst/>
                <a:gdLst/>
                <a:ahLst/>
                <a:cxnLst/>
                <a:rect l="l" t="t" r="r" b="b"/>
                <a:pathLst>
                  <a:path w="2176" h="1571" extrusionOk="0">
                    <a:moveTo>
                      <a:pt x="354" y="0"/>
                    </a:moveTo>
                    <a:cubicBezTo>
                      <a:pt x="159" y="0"/>
                      <a:pt x="1" y="168"/>
                      <a:pt x="1" y="363"/>
                    </a:cubicBezTo>
                    <a:lnTo>
                      <a:pt x="1" y="1571"/>
                    </a:lnTo>
                    <a:lnTo>
                      <a:pt x="1200" y="1571"/>
                    </a:lnTo>
                    <a:cubicBezTo>
                      <a:pt x="1738" y="1571"/>
                      <a:pt x="2175" y="1134"/>
                      <a:pt x="2175" y="595"/>
                    </a:cubicBezTo>
                    <a:lnTo>
                      <a:pt x="2175" y="363"/>
                    </a:lnTo>
                    <a:cubicBezTo>
                      <a:pt x="2175" y="168"/>
                      <a:pt x="2017" y="0"/>
                      <a:pt x="1822" y="0"/>
                    </a:cubicBezTo>
                    <a:close/>
                  </a:path>
                </a:pathLst>
              </a:custGeom>
              <a:solidFill>
                <a:srgbClr val="FFFFFF">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43" name="Google Shape;343;p38"/>
          <p:cNvGrpSpPr/>
          <p:nvPr/>
        </p:nvGrpSpPr>
        <p:grpSpPr>
          <a:xfrm rot="-1199926">
            <a:off x="812763" y="2403930"/>
            <a:ext cx="731581" cy="711059"/>
            <a:chOff x="913900" y="1701983"/>
            <a:chExt cx="731581" cy="711059"/>
          </a:xfrm>
        </p:grpSpPr>
        <p:sp>
          <p:nvSpPr>
            <p:cNvPr id="344" name="Google Shape;344;p38"/>
            <p:cNvSpPr/>
            <p:nvPr/>
          </p:nvSpPr>
          <p:spPr>
            <a:xfrm>
              <a:off x="913900" y="1701983"/>
              <a:ext cx="731451" cy="711059"/>
            </a:xfrm>
            <a:custGeom>
              <a:avLst/>
              <a:gdLst/>
              <a:ahLst/>
              <a:cxnLst/>
              <a:rect l="l" t="t" r="r" b="b"/>
              <a:pathLst>
                <a:path w="14086" h="13928" extrusionOk="0">
                  <a:moveTo>
                    <a:pt x="7042" y="0"/>
                  </a:moveTo>
                  <a:cubicBezTo>
                    <a:pt x="6831" y="0"/>
                    <a:pt x="6620" y="79"/>
                    <a:pt x="6458" y="237"/>
                  </a:cubicBezTo>
                  <a:lnTo>
                    <a:pt x="316" y="6388"/>
                  </a:lnTo>
                  <a:cubicBezTo>
                    <a:pt x="0" y="6704"/>
                    <a:pt x="0" y="7224"/>
                    <a:pt x="316" y="7549"/>
                  </a:cubicBezTo>
                  <a:lnTo>
                    <a:pt x="6458" y="13690"/>
                  </a:lnTo>
                  <a:cubicBezTo>
                    <a:pt x="6620" y="13848"/>
                    <a:pt x="6829" y="13927"/>
                    <a:pt x="7038" y="13927"/>
                  </a:cubicBezTo>
                  <a:cubicBezTo>
                    <a:pt x="7247" y="13927"/>
                    <a:pt x="7456" y="13848"/>
                    <a:pt x="7619" y="13690"/>
                  </a:cubicBezTo>
                  <a:lnTo>
                    <a:pt x="13769" y="7549"/>
                  </a:lnTo>
                  <a:cubicBezTo>
                    <a:pt x="14085" y="7224"/>
                    <a:pt x="14085" y="6713"/>
                    <a:pt x="13769" y="6388"/>
                  </a:cubicBezTo>
                  <a:lnTo>
                    <a:pt x="7619" y="237"/>
                  </a:lnTo>
                  <a:cubicBezTo>
                    <a:pt x="7461" y="79"/>
                    <a:pt x="7252" y="0"/>
                    <a:pt x="7042" y="0"/>
                  </a:cubicBezTo>
                  <a:close/>
                </a:path>
              </a:pathLst>
            </a:custGeom>
            <a:solidFill>
              <a:schemeClr val="accent6"/>
            </a:solidFill>
            <a:ln w="114300"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5" name="Google Shape;345;p38"/>
            <p:cNvGrpSpPr/>
            <p:nvPr/>
          </p:nvGrpSpPr>
          <p:grpSpPr>
            <a:xfrm>
              <a:off x="914030" y="1702060"/>
              <a:ext cx="731451" cy="710906"/>
              <a:chOff x="2121375" y="2173675"/>
              <a:chExt cx="352150" cy="348125"/>
            </a:xfrm>
          </p:grpSpPr>
          <p:sp>
            <p:nvSpPr>
              <p:cNvPr id="346" name="Google Shape;346;p38"/>
              <p:cNvSpPr/>
              <p:nvPr/>
            </p:nvSpPr>
            <p:spPr>
              <a:xfrm>
                <a:off x="2121375" y="2173675"/>
                <a:ext cx="352150" cy="348125"/>
              </a:xfrm>
              <a:custGeom>
                <a:avLst/>
                <a:gdLst/>
                <a:ahLst/>
                <a:cxnLst/>
                <a:rect l="l" t="t" r="r" b="b"/>
                <a:pathLst>
                  <a:path w="14086" h="13925" extrusionOk="0">
                    <a:moveTo>
                      <a:pt x="7044" y="0"/>
                    </a:moveTo>
                    <a:cubicBezTo>
                      <a:pt x="6834" y="0"/>
                      <a:pt x="6625" y="81"/>
                      <a:pt x="6467" y="244"/>
                    </a:cubicBezTo>
                    <a:lnTo>
                      <a:pt x="326" y="6385"/>
                    </a:lnTo>
                    <a:cubicBezTo>
                      <a:pt x="0" y="6701"/>
                      <a:pt x="0" y="7221"/>
                      <a:pt x="326" y="7547"/>
                    </a:cubicBezTo>
                    <a:lnTo>
                      <a:pt x="6467" y="13688"/>
                    </a:lnTo>
                    <a:cubicBezTo>
                      <a:pt x="6625" y="13846"/>
                      <a:pt x="6834" y="13925"/>
                      <a:pt x="7044" y="13925"/>
                    </a:cubicBezTo>
                    <a:cubicBezTo>
                      <a:pt x="7254" y="13925"/>
                      <a:pt x="7466" y="13846"/>
                      <a:pt x="7628" y="13688"/>
                    </a:cubicBezTo>
                    <a:lnTo>
                      <a:pt x="13769" y="7547"/>
                    </a:lnTo>
                    <a:cubicBezTo>
                      <a:pt x="14085" y="7221"/>
                      <a:pt x="14085" y="6701"/>
                      <a:pt x="13769" y="6385"/>
                    </a:cubicBezTo>
                    <a:lnTo>
                      <a:pt x="7628" y="244"/>
                    </a:lnTo>
                    <a:cubicBezTo>
                      <a:pt x="7466" y="81"/>
                      <a:pt x="7254" y="0"/>
                      <a:pt x="70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38"/>
              <p:cNvSpPr/>
              <p:nvPr/>
            </p:nvSpPr>
            <p:spPr>
              <a:xfrm>
                <a:off x="2153200" y="2205775"/>
                <a:ext cx="288725" cy="283850"/>
              </a:xfrm>
              <a:custGeom>
                <a:avLst/>
                <a:gdLst/>
                <a:ahLst/>
                <a:cxnLst/>
                <a:rect l="l" t="t" r="r" b="b"/>
                <a:pathLst>
                  <a:path w="11549" h="11354" extrusionOk="0">
                    <a:moveTo>
                      <a:pt x="5779" y="316"/>
                    </a:moveTo>
                    <a:cubicBezTo>
                      <a:pt x="5956" y="316"/>
                      <a:pt x="6123" y="382"/>
                      <a:pt x="6244" y="512"/>
                    </a:cubicBezTo>
                    <a:lnTo>
                      <a:pt x="10945" y="5203"/>
                    </a:lnTo>
                    <a:cubicBezTo>
                      <a:pt x="11205" y="5464"/>
                      <a:pt x="11205" y="5882"/>
                      <a:pt x="10945" y="6142"/>
                    </a:cubicBezTo>
                    <a:lnTo>
                      <a:pt x="6244" y="10843"/>
                    </a:lnTo>
                    <a:cubicBezTo>
                      <a:pt x="6114" y="10968"/>
                      <a:pt x="5944" y="11031"/>
                      <a:pt x="5775" y="11031"/>
                    </a:cubicBezTo>
                    <a:cubicBezTo>
                      <a:pt x="5605" y="11031"/>
                      <a:pt x="5435" y="10968"/>
                      <a:pt x="5305" y="10843"/>
                    </a:cubicBezTo>
                    <a:lnTo>
                      <a:pt x="613" y="6151"/>
                    </a:lnTo>
                    <a:cubicBezTo>
                      <a:pt x="353" y="5891"/>
                      <a:pt x="353" y="5464"/>
                      <a:pt x="613" y="5203"/>
                    </a:cubicBezTo>
                    <a:lnTo>
                      <a:pt x="5305" y="512"/>
                    </a:lnTo>
                    <a:cubicBezTo>
                      <a:pt x="5426" y="391"/>
                      <a:pt x="5603" y="316"/>
                      <a:pt x="5779" y="316"/>
                    </a:cubicBezTo>
                    <a:close/>
                    <a:moveTo>
                      <a:pt x="5779" y="1"/>
                    </a:moveTo>
                    <a:cubicBezTo>
                      <a:pt x="5528" y="1"/>
                      <a:pt x="5277" y="94"/>
                      <a:pt x="5082" y="279"/>
                    </a:cubicBezTo>
                    <a:lnTo>
                      <a:pt x="381" y="4971"/>
                    </a:lnTo>
                    <a:cubicBezTo>
                      <a:pt x="0" y="5361"/>
                      <a:pt x="0" y="5984"/>
                      <a:pt x="381" y="6365"/>
                    </a:cubicBezTo>
                    <a:lnTo>
                      <a:pt x="5082" y="11066"/>
                    </a:lnTo>
                    <a:cubicBezTo>
                      <a:pt x="5259" y="11252"/>
                      <a:pt x="5510" y="11354"/>
                      <a:pt x="5779" y="11354"/>
                    </a:cubicBezTo>
                    <a:cubicBezTo>
                      <a:pt x="6039" y="11354"/>
                      <a:pt x="6290" y="11252"/>
                      <a:pt x="6476" y="11066"/>
                    </a:cubicBezTo>
                    <a:lnTo>
                      <a:pt x="11168" y="6365"/>
                    </a:lnTo>
                    <a:cubicBezTo>
                      <a:pt x="11549" y="5984"/>
                      <a:pt x="11549" y="5361"/>
                      <a:pt x="11168" y="4971"/>
                    </a:cubicBezTo>
                    <a:lnTo>
                      <a:pt x="6476" y="279"/>
                    </a:lnTo>
                    <a:cubicBezTo>
                      <a:pt x="6281" y="94"/>
                      <a:pt x="6030" y="1"/>
                      <a:pt x="57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8"/>
              <p:cNvSpPr/>
              <p:nvPr/>
            </p:nvSpPr>
            <p:spPr>
              <a:xfrm>
                <a:off x="2218450" y="2304250"/>
                <a:ext cx="158225" cy="19550"/>
              </a:xfrm>
              <a:custGeom>
                <a:avLst/>
                <a:gdLst/>
                <a:ahLst/>
                <a:cxnLst/>
                <a:rect l="l" t="t" r="r" b="b"/>
                <a:pathLst>
                  <a:path w="6329" h="782" extrusionOk="0">
                    <a:moveTo>
                      <a:pt x="1" y="1"/>
                    </a:moveTo>
                    <a:lnTo>
                      <a:pt x="1" y="781"/>
                    </a:lnTo>
                    <a:lnTo>
                      <a:pt x="6328" y="781"/>
                    </a:lnTo>
                    <a:lnTo>
                      <a:pt x="632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38"/>
              <p:cNvSpPr/>
              <p:nvPr/>
            </p:nvSpPr>
            <p:spPr>
              <a:xfrm>
                <a:off x="2218450" y="2373700"/>
                <a:ext cx="158225" cy="19550"/>
              </a:xfrm>
              <a:custGeom>
                <a:avLst/>
                <a:gdLst/>
                <a:ahLst/>
                <a:cxnLst/>
                <a:rect l="l" t="t" r="r" b="b"/>
                <a:pathLst>
                  <a:path w="6329" h="782" extrusionOk="0">
                    <a:moveTo>
                      <a:pt x="1" y="1"/>
                    </a:moveTo>
                    <a:lnTo>
                      <a:pt x="1" y="781"/>
                    </a:lnTo>
                    <a:lnTo>
                      <a:pt x="6328" y="781"/>
                    </a:lnTo>
                    <a:lnTo>
                      <a:pt x="632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38"/>
              <p:cNvSpPr/>
              <p:nvPr/>
            </p:nvSpPr>
            <p:spPr>
              <a:xfrm>
                <a:off x="2233550" y="2292425"/>
                <a:ext cx="19550" cy="110575"/>
              </a:xfrm>
              <a:custGeom>
                <a:avLst/>
                <a:gdLst/>
                <a:ahLst/>
                <a:cxnLst/>
                <a:rect l="l" t="t" r="r" b="b"/>
                <a:pathLst>
                  <a:path w="782" h="4423" extrusionOk="0">
                    <a:moveTo>
                      <a:pt x="1" y="0"/>
                    </a:moveTo>
                    <a:lnTo>
                      <a:pt x="1" y="4423"/>
                    </a:lnTo>
                    <a:lnTo>
                      <a:pt x="781" y="4423"/>
                    </a:lnTo>
                    <a:lnTo>
                      <a:pt x="78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8"/>
              <p:cNvSpPr/>
              <p:nvPr/>
            </p:nvSpPr>
            <p:spPr>
              <a:xfrm>
                <a:off x="2270025" y="2292425"/>
                <a:ext cx="19525" cy="110575"/>
              </a:xfrm>
              <a:custGeom>
                <a:avLst/>
                <a:gdLst/>
                <a:ahLst/>
                <a:cxnLst/>
                <a:rect l="l" t="t" r="r" b="b"/>
                <a:pathLst>
                  <a:path w="781" h="4423" extrusionOk="0">
                    <a:moveTo>
                      <a:pt x="1" y="0"/>
                    </a:moveTo>
                    <a:lnTo>
                      <a:pt x="1" y="4423"/>
                    </a:lnTo>
                    <a:lnTo>
                      <a:pt x="781" y="4423"/>
                    </a:lnTo>
                    <a:lnTo>
                      <a:pt x="78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38"/>
              <p:cNvSpPr/>
              <p:nvPr/>
            </p:nvSpPr>
            <p:spPr>
              <a:xfrm>
                <a:off x="2306025" y="2292425"/>
                <a:ext cx="19550" cy="110575"/>
              </a:xfrm>
              <a:custGeom>
                <a:avLst/>
                <a:gdLst/>
                <a:ahLst/>
                <a:cxnLst/>
                <a:rect l="l" t="t" r="r" b="b"/>
                <a:pathLst>
                  <a:path w="782" h="4423" extrusionOk="0">
                    <a:moveTo>
                      <a:pt x="1" y="0"/>
                    </a:moveTo>
                    <a:lnTo>
                      <a:pt x="1" y="4423"/>
                    </a:lnTo>
                    <a:lnTo>
                      <a:pt x="781" y="4423"/>
                    </a:lnTo>
                    <a:lnTo>
                      <a:pt x="78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38"/>
              <p:cNvSpPr/>
              <p:nvPr/>
            </p:nvSpPr>
            <p:spPr>
              <a:xfrm>
                <a:off x="2342250" y="2292425"/>
                <a:ext cx="19550" cy="110575"/>
              </a:xfrm>
              <a:custGeom>
                <a:avLst/>
                <a:gdLst/>
                <a:ahLst/>
                <a:cxnLst/>
                <a:rect l="l" t="t" r="r" b="b"/>
                <a:pathLst>
                  <a:path w="782" h="4423" extrusionOk="0">
                    <a:moveTo>
                      <a:pt x="1" y="0"/>
                    </a:moveTo>
                    <a:lnTo>
                      <a:pt x="1" y="4423"/>
                    </a:lnTo>
                    <a:lnTo>
                      <a:pt x="781" y="4423"/>
                    </a:lnTo>
                    <a:lnTo>
                      <a:pt x="78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54" name="Google Shape;354;p38"/>
          <p:cNvGrpSpPr/>
          <p:nvPr/>
        </p:nvGrpSpPr>
        <p:grpSpPr>
          <a:xfrm rot="599919">
            <a:off x="7646995" y="2726169"/>
            <a:ext cx="731486" cy="666473"/>
            <a:chOff x="906275" y="1599452"/>
            <a:chExt cx="823099" cy="746106"/>
          </a:xfrm>
        </p:grpSpPr>
        <p:sp>
          <p:nvSpPr>
            <p:cNvPr id="355" name="Google Shape;355;p38"/>
            <p:cNvSpPr/>
            <p:nvPr/>
          </p:nvSpPr>
          <p:spPr>
            <a:xfrm>
              <a:off x="906275" y="1599479"/>
              <a:ext cx="820929" cy="746053"/>
            </a:xfrm>
            <a:custGeom>
              <a:avLst/>
              <a:gdLst/>
              <a:ahLst/>
              <a:cxnLst/>
              <a:rect l="l" t="t" r="r" b="b"/>
              <a:pathLst>
                <a:path w="15303" h="13941" extrusionOk="0">
                  <a:moveTo>
                    <a:pt x="7652" y="0"/>
                  </a:moveTo>
                  <a:cubicBezTo>
                    <a:pt x="5868" y="0"/>
                    <a:pt x="4084" y="681"/>
                    <a:pt x="2723" y="2042"/>
                  </a:cubicBezTo>
                  <a:cubicBezTo>
                    <a:pt x="1" y="4764"/>
                    <a:pt x="1" y="9177"/>
                    <a:pt x="2723" y="11899"/>
                  </a:cubicBezTo>
                  <a:cubicBezTo>
                    <a:pt x="4084" y="13260"/>
                    <a:pt x="5868" y="13941"/>
                    <a:pt x="7652" y="13941"/>
                  </a:cubicBezTo>
                  <a:cubicBezTo>
                    <a:pt x="9436" y="13941"/>
                    <a:pt x="11220" y="13260"/>
                    <a:pt x="12581" y="11899"/>
                  </a:cubicBezTo>
                  <a:cubicBezTo>
                    <a:pt x="15303" y="9177"/>
                    <a:pt x="15303" y="4764"/>
                    <a:pt x="12581" y="2042"/>
                  </a:cubicBezTo>
                  <a:cubicBezTo>
                    <a:pt x="11220" y="681"/>
                    <a:pt x="9436" y="0"/>
                    <a:pt x="7652" y="0"/>
                  </a:cubicBezTo>
                  <a:close/>
                </a:path>
              </a:pathLst>
            </a:custGeom>
            <a:solidFill>
              <a:schemeClr val="accent6"/>
            </a:solidFill>
            <a:ln w="114300"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6" name="Google Shape;356;p38"/>
            <p:cNvGrpSpPr/>
            <p:nvPr/>
          </p:nvGrpSpPr>
          <p:grpSpPr>
            <a:xfrm>
              <a:off x="908928" y="1599452"/>
              <a:ext cx="820447" cy="746106"/>
              <a:chOff x="6335250" y="2173325"/>
              <a:chExt cx="382350" cy="348550"/>
            </a:xfrm>
          </p:grpSpPr>
          <p:sp>
            <p:nvSpPr>
              <p:cNvPr id="357" name="Google Shape;357;p38"/>
              <p:cNvSpPr/>
              <p:nvPr/>
            </p:nvSpPr>
            <p:spPr>
              <a:xfrm>
                <a:off x="6335250" y="2173325"/>
                <a:ext cx="382350" cy="348550"/>
              </a:xfrm>
              <a:custGeom>
                <a:avLst/>
                <a:gdLst/>
                <a:ahLst/>
                <a:cxnLst/>
                <a:rect l="l" t="t" r="r" b="b"/>
                <a:pathLst>
                  <a:path w="15294" h="13942" extrusionOk="0">
                    <a:moveTo>
                      <a:pt x="7643" y="0"/>
                    </a:moveTo>
                    <a:cubicBezTo>
                      <a:pt x="5861" y="0"/>
                      <a:pt x="4079" y="681"/>
                      <a:pt x="2723" y="2042"/>
                    </a:cubicBezTo>
                    <a:cubicBezTo>
                      <a:pt x="0" y="4764"/>
                      <a:pt x="0" y="9177"/>
                      <a:pt x="2723" y="11899"/>
                    </a:cubicBezTo>
                    <a:cubicBezTo>
                      <a:pt x="4079" y="13261"/>
                      <a:pt x="5861" y="13941"/>
                      <a:pt x="7643" y="13941"/>
                    </a:cubicBezTo>
                    <a:cubicBezTo>
                      <a:pt x="9426" y="13941"/>
                      <a:pt x="11210" y="13261"/>
                      <a:pt x="12571" y="11899"/>
                    </a:cubicBezTo>
                    <a:cubicBezTo>
                      <a:pt x="15293" y="9177"/>
                      <a:pt x="15293" y="4764"/>
                      <a:pt x="12571" y="2042"/>
                    </a:cubicBezTo>
                    <a:cubicBezTo>
                      <a:pt x="11210" y="681"/>
                      <a:pt x="9426" y="0"/>
                      <a:pt x="76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8"/>
              <p:cNvSpPr/>
              <p:nvPr/>
            </p:nvSpPr>
            <p:spPr>
              <a:xfrm>
                <a:off x="6361950" y="2195175"/>
                <a:ext cx="316850" cy="304925"/>
              </a:xfrm>
              <a:custGeom>
                <a:avLst/>
                <a:gdLst/>
                <a:ahLst/>
                <a:cxnLst/>
                <a:rect l="l" t="t" r="r" b="b"/>
                <a:pathLst>
                  <a:path w="12674" h="12197" extrusionOk="0">
                    <a:moveTo>
                      <a:pt x="6579" y="1001"/>
                    </a:moveTo>
                    <a:cubicBezTo>
                      <a:pt x="9394" y="1001"/>
                      <a:pt x="11670" y="3286"/>
                      <a:pt x="11670" y="6101"/>
                    </a:cubicBezTo>
                    <a:cubicBezTo>
                      <a:pt x="11670" y="8155"/>
                      <a:pt x="10434" y="10013"/>
                      <a:pt x="8530" y="10802"/>
                    </a:cubicBezTo>
                    <a:cubicBezTo>
                      <a:pt x="7899" y="11064"/>
                      <a:pt x="7237" y="11191"/>
                      <a:pt x="6580" y="11191"/>
                    </a:cubicBezTo>
                    <a:cubicBezTo>
                      <a:pt x="5254" y="11191"/>
                      <a:pt x="3950" y="10673"/>
                      <a:pt x="2974" y="9697"/>
                    </a:cubicBezTo>
                    <a:cubicBezTo>
                      <a:pt x="1515" y="8247"/>
                      <a:pt x="1079" y="6055"/>
                      <a:pt x="1868" y="4150"/>
                    </a:cubicBezTo>
                    <a:cubicBezTo>
                      <a:pt x="2658" y="2246"/>
                      <a:pt x="4516" y="1001"/>
                      <a:pt x="6579" y="1001"/>
                    </a:cubicBezTo>
                    <a:close/>
                    <a:moveTo>
                      <a:pt x="6582" y="1"/>
                    </a:moveTo>
                    <a:cubicBezTo>
                      <a:pt x="4993" y="1"/>
                      <a:pt x="3431" y="618"/>
                      <a:pt x="2268" y="1781"/>
                    </a:cubicBezTo>
                    <a:cubicBezTo>
                      <a:pt x="521" y="3528"/>
                      <a:pt x="1" y="6157"/>
                      <a:pt x="939" y="8433"/>
                    </a:cubicBezTo>
                    <a:cubicBezTo>
                      <a:pt x="1887" y="10710"/>
                      <a:pt x="4107" y="12196"/>
                      <a:pt x="6579" y="12196"/>
                    </a:cubicBezTo>
                    <a:cubicBezTo>
                      <a:pt x="9942" y="12187"/>
                      <a:pt x="12674" y="9465"/>
                      <a:pt x="12674" y="6101"/>
                    </a:cubicBezTo>
                    <a:cubicBezTo>
                      <a:pt x="12674" y="3630"/>
                      <a:pt x="11187" y="1409"/>
                      <a:pt x="8911" y="462"/>
                    </a:cubicBezTo>
                    <a:cubicBezTo>
                      <a:pt x="8158" y="151"/>
                      <a:pt x="7367" y="1"/>
                      <a:pt x="658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38"/>
              <p:cNvSpPr/>
              <p:nvPr/>
            </p:nvSpPr>
            <p:spPr>
              <a:xfrm>
                <a:off x="6428375" y="2323075"/>
                <a:ext cx="195850" cy="49025"/>
              </a:xfrm>
              <a:custGeom>
                <a:avLst/>
                <a:gdLst/>
                <a:ahLst/>
                <a:cxnLst/>
                <a:rect l="l" t="t" r="r" b="b"/>
                <a:pathLst>
                  <a:path w="7834" h="1961" extrusionOk="0">
                    <a:moveTo>
                      <a:pt x="614" y="0"/>
                    </a:moveTo>
                    <a:cubicBezTo>
                      <a:pt x="280" y="0"/>
                      <a:pt x="1" y="158"/>
                      <a:pt x="1" y="354"/>
                    </a:cubicBezTo>
                    <a:lnTo>
                      <a:pt x="1" y="1608"/>
                    </a:lnTo>
                    <a:cubicBezTo>
                      <a:pt x="1" y="1803"/>
                      <a:pt x="280" y="1961"/>
                      <a:pt x="614" y="1961"/>
                    </a:cubicBezTo>
                    <a:lnTo>
                      <a:pt x="7220" y="1961"/>
                    </a:lnTo>
                    <a:cubicBezTo>
                      <a:pt x="7564" y="1961"/>
                      <a:pt x="7833" y="1803"/>
                      <a:pt x="7833" y="1608"/>
                    </a:cubicBezTo>
                    <a:lnTo>
                      <a:pt x="7833" y="354"/>
                    </a:lnTo>
                    <a:cubicBezTo>
                      <a:pt x="7833" y="158"/>
                      <a:pt x="7564" y="0"/>
                      <a:pt x="72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60" name="Google Shape;360;p38"/>
          <p:cNvGrpSpPr/>
          <p:nvPr/>
        </p:nvGrpSpPr>
        <p:grpSpPr>
          <a:xfrm rot="599801">
            <a:off x="6079788" y="702025"/>
            <a:ext cx="731494" cy="601445"/>
            <a:chOff x="4836500" y="3573075"/>
            <a:chExt cx="731879" cy="607184"/>
          </a:xfrm>
        </p:grpSpPr>
        <p:sp>
          <p:nvSpPr>
            <p:cNvPr id="361" name="Google Shape;361;p38"/>
            <p:cNvSpPr/>
            <p:nvPr/>
          </p:nvSpPr>
          <p:spPr>
            <a:xfrm>
              <a:off x="4836500" y="3573249"/>
              <a:ext cx="729551" cy="606835"/>
            </a:xfrm>
            <a:custGeom>
              <a:avLst/>
              <a:gdLst/>
              <a:ahLst/>
              <a:cxnLst/>
              <a:rect l="l" t="t" r="r" b="b"/>
              <a:pathLst>
                <a:path w="14685" h="12172" extrusionOk="0">
                  <a:moveTo>
                    <a:pt x="7343" y="0"/>
                  </a:moveTo>
                  <a:cubicBezTo>
                    <a:pt x="7034" y="0"/>
                    <a:pt x="6725" y="149"/>
                    <a:pt x="6539" y="446"/>
                  </a:cubicBezTo>
                  <a:lnTo>
                    <a:pt x="584" y="10035"/>
                  </a:lnTo>
                  <a:cubicBezTo>
                    <a:pt x="1" y="10969"/>
                    <a:pt x="671" y="12171"/>
                    <a:pt x="1760" y="12171"/>
                  </a:cubicBezTo>
                  <a:cubicBezTo>
                    <a:pt x="1764" y="12171"/>
                    <a:pt x="1769" y="12171"/>
                    <a:pt x="1773" y="12171"/>
                  </a:cubicBezTo>
                  <a:lnTo>
                    <a:pt x="12913" y="12171"/>
                  </a:lnTo>
                  <a:cubicBezTo>
                    <a:pt x="12917" y="12171"/>
                    <a:pt x="12921" y="12171"/>
                    <a:pt x="12925" y="12171"/>
                  </a:cubicBezTo>
                  <a:cubicBezTo>
                    <a:pt x="14014" y="12171"/>
                    <a:pt x="14685" y="10969"/>
                    <a:pt x="14102" y="10035"/>
                  </a:cubicBezTo>
                  <a:lnTo>
                    <a:pt x="8146" y="446"/>
                  </a:lnTo>
                  <a:cubicBezTo>
                    <a:pt x="7961" y="149"/>
                    <a:pt x="7652" y="0"/>
                    <a:pt x="7343" y="0"/>
                  </a:cubicBezTo>
                  <a:close/>
                </a:path>
              </a:pathLst>
            </a:custGeom>
            <a:solidFill>
              <a:schemeClr val="accent6"/>
            </a:solidFill>
            <a:ln w="114300"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2" name="Google Shape;362;p38"/>
            <p:cNvGrpSpPr/>
            <p:nvPr/>
          </p:nvGrpSpPr>
          <p:grpSpPr>
            <a:xfrm>
              <a:off x="4839027" y="3573075"/>
              <a:ext cx="729352" cy="607184"/>
              <a:chOff x="6971200" y="2195375"/>
              <a:chExt cx="367025" cy="304475"/>
            </a:xfrm>
          </p:grpSpPr>
          <p:sp>
            <p:nvSpPr>
              <p:cNvPr id="363" name="Google Shape;363;p38"/>
              <p:cNvSpPr/>
              <p:nvPr/>
            </p:nvSpPr>
            <p:spPr>
              <a:xfrm>
                <a:off x="6971200" y="2195375"/>
                <a:ext cx="367025" cy="304475"/>
              </a:xfrm>
              <a:custGeom>
                <a:avLst/>
                <a:gdLst/>
                <a:ahLst/>
                <a:cxnLst/>
                <a:rect l="l" t="t" r="r" b="b"/>
                <a:pathLst>
                  <a:path w="14681" h="12179" extrusionOk="0">
                    <a:moveTo>
                      <a:pt x="7345" y="1"/>
                    </a:moveTo>
                    <a:cubicBezTo>
                      <a:pt x="7036" y="1"/>
                      <a:pt x="6727" y="152"/>
                      <a:pt x="6542" y="454"/>
                    </a:cubicBezTo>
                    <a:lnTo>
                      <a:pt x="586" y="10042"/>
                    </a:lnTo>
                    <a:cubicBezTo>
                      <a:pt x="1" y="10971"/>
                      <a:pt x="679" y="12179"/>
                      <a:pt x="1775" y="12179"/>
                    </a:cubicBezTo>
                    <a:lnTo>
                      <a:pt x="12906" y="12179"/>
                    </a:lnTo>
                    <a:cubicBezTo>
                      <a:pt x="14011" y="12179"/>
                      <a:pt x="14680" y="10971"/>
                      <a:pt x="14095" y="10042"/>
                    </a:cubicBezTo>
                    <a:lnTo>
                      <a:pt x="8149" y="454"/>
                    </a:lnTo>
                    <a:cubicBezTo>
                      <a:pt x="7963" y="152"/>
                      <a:pt x="7654" y="1"/>
                      <a:pt x="73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8"/>
              <p:cNvSpPr/>
              <p:nvPr/>
            </p:nvSpPr>
            <p:spPr>
              <a:xfrm>
                <a:off x="6998625" y="2216525"/>
                <a:ext cx="312425" cy="269175"/>
              </a:xfrm>
              <a:custGeom>
                <a:avLst/>
                <a:gdLst/>
                <a:ahLst/>
                <a:cxnLst/>
                <a:rect l="l" t="t" r="r" b="b"/>
                <a:pathLst>
                  <a:path w="12497" h="10767" extrusionOk="0">
                    <a:moveTo>
                      <a:pt x="6244" y="593"/>
                    </a:moveTo>
                    <a:cubicBezTo>
                      <a:pt x="6346" y="593"/>
                      <a:pt x="6429" y="648"/>
                      <a:pt x="6476" y="732"/>
                    </a:cubicBezTo>
                    <a:lnTo>
                      <a:pt x="11809" y="9707"/>
                    </a:lnTo>
                    <a:cubicBezTo>
                      <a:pt x="11874" y="9800"/>
                      <a:pt x="11874" y="9930"/>
                      <a:pt x="11809" y="10032"/>
                    </a:cubicBezTo>
                    <a:cubicBezTo>
                      <a:pt x="11762" y="10116"/>
                      <a:pt x="11679" y="10171"/>
                      <a:pt x="11577" y="10171"/>
                    </a:cubicBezTo>
                    <a:lnTo>
                      <a:pt x="911" y="10171"/>
                    </a:lnTo>
                    <a:cubicBezTo>
                      <a:pt x="818" y="10171"/>
                      <a:pt x="725" y="10116"/>
                      <a:pt x="678" y="10032"/>
                    </a:cubicBezTo>
                    <a:cubicBezTo>
                      <a:pt x="623" y="9930"/>
                      <a:pt x="623" y="9800"/>
                      <a:pt x="678" y="9707"/>
                    </a:cubicBezTo>
                    <a:lnTo>
                      <a:pt x="6011" y="732"/>
                    </a:lnTo>
                    <a:cubicBezTo>
                      <a:pt x="6058" y="648"/>
                      <a:pt x="6151" y="593"/>
                      <a:pt x="6244" y="593"/>
                    </a:cubicBezTo>
                    <a:close/>
                    <a:moveTo>
                      <a:pt x="6247" y="0"/>
                    </a:moveTo>
                    <a:cubicBezTo>
                      <a:pt x="5958" y="0"/>
                      <a:pt x="5668" y="142"/>
                      <a:pt x="5500" y="425"/>
                    </a:cubicBezTo>
                    <a:lnTo>
                      <a:pt x="167" y="9400"/>
                    </a:lnTo>
                    <a:cubicBezTo>
                      <a:pt x="0" y="9688"/>
                      <a:pt x="0" y="10032"/>
                      <a:pt x="158" y="10320"/>
                    </a:cubicBezTo>
                    <a:cubicBezTo>
                      <a:pt x="307" y="10599"/>
                      <a:pt x="595" y="10766"/>
                      <a:pt x="911" y="10766"/>
                    </a:cubicBezTo>
                    <a:lnTo>
                      <a:pt x="11577" y="10766"/>
                    </a:lnTo>
                    <a:cubicBezTo>
                      <a:pt x="11892" y="10766"/>
                      <a:pt x="12180" y="10599"/>
                      <a:pt x="12329" y="10320"/>
                    </a:cubicBezTo>
                    <a:cubicBezTo>
                      <a:pt x="12496" y="10032"/>
                      <a:pt x="12496" y="9688"/>
                      <a:pt x="12329" y="9400"/>
                    </a:cubicBezTo>
                    <a:lnTo>
                      <a:pt x="6987" y="425"/>
                    </a:lnTo>
                    <a:cubicBezTo>
                      <a:pt x="6824" y="142"/>
                      <a:pt x="6536" y="0"/>
                      <a:pt x="624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8"/>
              <p:cNvSpPr/>
              <p:nvPr/>
            </p:nvSpPr>
            <p:spPr>
              <a:xfrm>
                <a:off x="7038800" y="2418300"/>
                <a:ext cx="63200" cy="35575"/>
              </a:xfrm>
              <a:custGeom>
                <a:avLst/>
                <a:gdLst/>
                <a:ahLst/>
                <a:cxnLst/>
                <a:rect l="l" t="t" r="r" b="b"/>
                <a:pathLst>
                  <a:path w="2528" h="1423" extrusionOk="0">
                    <a:moveTo>
                      <a:pt x="1998" y="1"/>
                    </a:moveTo>
                    <a:cubicBezTo>
                      <a:pt x="1979" y="1"/>
                      <a:pt x="1961" y="1"/>
                      <a:pt x="1942" y="10"/>
                    </a:cubicBezTo>
                    <a:lnTo>
                      <a:pt x="75" y="1246"/>
                    </a:lnTo>
                    <a:cubicBezTo>
                      <a:pt x="0" y="1292"/>
                      <a:pt x="38" y="1422"/>
                      <a:pt x="130" y="1422"/>
                    </a:cubicBezTo>
                    <a:lnTo>
                      <a:pt x="846" y="1413"/>
                    </a:lnTo>
                    <a:lnTo>
                      <a:pt x="1004" y="1413"/>
                    </a:lnTo>
                    <a:cubicBezTo>
                      <a:pt x="1022" y="1413"/>
                      <a:pt x="1041" y="1404"/>
                      <a:pt x="1060" y="1385"/>
                    </a:cubicBezTo>
                    <a:lnTo>
                      <a:pt x="2453" y="168"/>
                    </a:lnTo>
                    <a:cubicBezTo>
                      <a:pt x="2528" y="103"/>
                      <a:pt x="2481" y="1"/>
                      <a:pt x="23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8"/>
              <p:cNvSpPr/>
              <p:nvPr/>
            </p:nvSpPr>
            <p:spPr>
              <a:xfrm>
                <a:off x="7088725" y="2418300"/>
                <a:ext cx="44625" cy="35325"/>
              </a:xfrm>
              <a:custGeom>
                <a:avLst/>
                <a:gdLst/>
                <a:ahLst/>
                <a:cxnLst/>
                <a:rect l="l" t="t" r="r" b="b"/>
                <a:pathLst>
                  <a:path w="1785" h="1413" extrusionOk="0">
                    <a:moveTo>
                      <a:pt x="1181" y="1"/>
                    </a:moveTo>
                    <a:cubicBezTo>
                      <a:pt x="1153" y="1"/>
                      <a:pt x="1125" y="10"/>
                      <a:pt x="1116" y="38"/>
                    </a:cubicBezTo>
                    <a:lnTo>
                      <a:pt x="57" y="1264"/>
                    </a:lnTo>
                    <a:cubicBezTo>
                      <a:pt x="1" y="1320"/>
                      <a:pt x="47" y="1413"/>
                      <a:pt x="131" y="1413"/>
                    </a:cubicBezTo>
                    <a:lnTo>
                      <a:pt x="1088" y="1413"/>
                    </a:lnTo>
                    <a:cubicBezTo>
                      <a:pt x="1125" y="1413"/>
                      <a:pt x="1153" y="1394"/>
                      <a:pt x="1172" y="1357"/>
                    </a:cubicBezTo>
                    <a:lnTo>
                      <a:pt x="1757" y="140"/>
                    </a:lnTo>
                    <a:cubicBezTo>
                      <a:pt x="1785" y="75"/>
                      <a:pt x="1738" y="1"/>
                      <a:pt x="166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8"/>
              <p:cNvSpPr/>
              <p:nvPr/>
            </p:nvSpPr>
            <p:spPr>
              <a:xfrm>
                <a:off x="7139825" y="2418075"/>
                <a:ext cx="30000" cy="35550"/>
              </a:xfrm>
              <a:custGeom>
                <a:avLst/>
                <a:gdLst/>
                <a:ahLst/>
                <a:cxnLst/>
                <a:rect l="l" t="t" r="r" b="b"/>
                <a:pathLst>
                  <a:path w="1200" h="1422" extrusionOk="0">
                    <a:moveTo>
                      <a:pt x="345" y="0"/>
                    </a:moveTo>
                    <a:cubicBezTo>
                      <a:pt x="298" y="0"/>
                      <a:pt x="261" y="38"/>
                      <a:pt x="252" y="84"/>
                    </a:cubicBezTo>
                    <a:lnTo>
                      <a:pt x="20" y="1301"/>
                    </a:lnTo>
                    <a:cubicBezTo>
                      <a:pt x="1" y="1357"/>
                      <a:pt x="47" y="1413"/>
                      <a:pt x="103" y="1422"/>
                    </a:cubicBezTo>
                    <a:lnTo>
                      <a:pt x="1097" y="1422"/>
                    </a:lnTo>
                    <a:cubicBezTo>
                      <a:pt x="1153" y="1422"/>
                      <a:pt x="1199" y="1366"/>
                      <a:pt x="1190" y="1301"/>
                    </a:cubicBezTo>
                    <a:lnTo>
                      <a:pt x="958" y="84"/>
                    </a:lnTo>
                    <a:cubicBezTo>
                      <a:pt x="949" y="38"/>
                      <a:pt x="911" y="0"/>
                      <a:pt x="8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8"/>
              <p:cNvSpPr/>
              <p:nvPr/>
            </p:nvSpPr>
            <p:spPr>
              <a:xfrm>
                <a:off x="7176300" y="2418300"/>
                <a:ext cx="44400" cy="35325"/>
              </a:xfrm>
              <a:custGeom>
                <a:avLst/>
                <a:gdLst/>
                <a:ahLst/>
                <a:cxnLst/>
                <a:rect l="l" t="t" r="r" b="b"/>
                <a:pathLst>
                  <a:path w="1776" h="1413" extrusionOk="0">
                    <a:moveTo>
                      <a:pt x="112" y="1"/>
                    </a:moveTo>
                    <a:cubicBezTo>
                      <a:pt x="47" y="1"/>
                      <a:pt x="1" y="66"/>
                      <a:pt x="28" y="131"/>
                    </a:cubicBezTo>
                    <a:lnTo>
                      <a:pt x="614" y="1357"/>
                    </a:lnTo>
                    <a:cubicBezTo>
                      <a:pt x="623" y="1394"/>
                      <a:pt x="660" y="1413"/>
                      <a:pt x="697" y="1413"/>
                    </a:cubicBezTo>
                    <a:lnTo>
                      <a:pt x="1654" y="1413"/>
                    </a:lnTo>
                    <a:cubicBezTo>
                      <a:pt x="1738" y="1413"/>
                      <a:pt x="1775" y="1320"/>
                      <a:pt x="1729" y="1255"/>
                    </a:cubicBezTo>
                    <a:lnTo>
                      <a:pt x="670" y="29"/>
                    </a:lnTo>
                    <a:cubicBezTo>
                      <a:pt x="651" y="10"/>
                      <a:pt x="632" y="1"/>
                      <a:pt x="60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8"/>
              <p:cNvSpPr/>
              <p:nvPr/>
            </p:nvSpPr>
            <p:spPr>
              <a:xfrm>
                <a:off x="7207650" y="2418300"/>
                <a:ext cx="63200" cy="35575"/>
              </a:xfrm>
              <a:custGeom>
                <a:avLst/>
                <a:gdLst/>
                <a:ahLst/>
                <a:cxnLst/>
                <a:rect l="l" t="t" r="r" b="b"/>
                <a:pathLst>
                  <a:path w="2528" h="1423" extrusionOk="0">
                    <a:moveTo>
                      <a:pt x="131" y="1"/>
                    </a:moveTo>
                    <a:cubicBezTo>
                      <a:pt x="38" y="1"/>
                      <a:pt x="1" y="112"/>
                      <a:pt x="66" y="168"/>
                    </a:cubicBezTo>
                    <a:lnTo>
                      <a:pt x="1460" y="1394"/>
                    </a:lnTo>
                    <a:cubicBezTo>
                      <a:pt x="1478" y="1413"/>
                      <a:pt x="1506" y="1422"/>
                      <a:pt x="1525" y="1422"/>
                    </a:cubicBezTo>
                    <a:lnTo>
                      <a:pt x="2398" y="1422"/>
                    </a:lnTo>
                    <a:cubicBezTo>
                      <a:pt x="2491" y="1422"/>
                      <a:pt x="2528" y="1292"/>
                      <a:pt x="2454" y="1246"/>
                    </a:cubicBezTo>
                    <a:lnTo>
                      <a:pt x="577" y="19"/>
                    </a:lnTo>
                    <a:cubicBezTo>
                      <a:pt x="568" y="10"/>
                      <a:pt x="549" y="1"/>
                      <a:pt x="5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8"/>
              <p:cNvSpPr/>
              <p:nvPr/>
            </p:nvSpPr>
            <p:spPr>
              <a:xfrm>
                <a:off x="7186300" y="2382300"/>
                <a:ext cx="25" cy="25"/>
              </a:xfrm>
              <a:custGeom>
                <a:avLst/>
                <a:gdLst/>
                <a:ahLst/>
                <a:cxnLst/>
                <a:rect l="l" t="t" r="r" b="b"/>
                <a:pathLst>
                  <a:path w="1" h="1" extrusionOk="0">
                    <a:moveTo>
                      <a:pt x="0" y="1"/>
                    </a:moveTo>
                    <a:lnTo>
                      <a:pt x="0" y="1"/>
                    </a:ln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8"/>
              <p:cNvSpPr/>
              <p:nvPr/>
            </p:nvSpPr>
            <p:spPr>
              <a:xfrm>
                <a:off x="7111800" y="2305650"/>
                <a:ext cx="84275" cy="130325"/>
              </a:xfrm>
              <a:custGeom>
                <a:avLst/>
                <a:gdLst/>
                <a:ahLst/>
                <a:cxnLst/>
                <a:rect l="l" t="t" r="r" b="b"/>
                <a:pathLst>
                  <a:path w="3371" h="5213" extrusionOk="0">
                    <a:moveTo>
                      <a:pt x="1828" y="1"/>
                    </a:moveTo>
                    <a:cubicBezTo>
                      <a:pt x="1308" y="1"/>
                      <a:pt x="1131" y="707"/>
                      <a:pt x="1596" y="948"/>
                    </a:cubicBezTo>
                    <a:cubicBezTo>
                      <a:pt x="1586" y="958"/>
                      <a:pt x="1577" y="967"/>
                      <a:pt x="1568" y="985"/>
                    </a:cubicBezTo>
                    <a:lnTo>
                      <a:pt x="1103" y="1822"/>
                    </a:lnTo>
                    <a:lnTo>
                      <a:pt x="276" y="2361"/>
                    </a:lnTo>
                    <a:cubicBezTo>
                      <a:pt x="1" y="2537"/>
                      <a:pt x="173" y="2909"/>
                      <a:pt x="430" y="2909"/>
                    </a:cubicBezTo>
                    <a:cubicBezTo>
                      <a:pt x="485" y="2909"/>
                      <a:pt x="543" y="2892"/>
                      <a:pt x="602" y="2853"/>
                    </a:cubicBezTo>
                    <a:lnTo>
                      <a:pt x="1484" y="2277"/>
                    </a:lnTo>
                    <a:cubicBezTo>
                      <a:pt x="1512" y="2258"/>
                      <a:pt x="1531" y="2230"/>
                      <a:pt x="1549" y="2203"/>
                    </a:cubicBezTo>
                    <a:lnTo>
                      <a:pt x="1549" y="2788"/>
                    </a:lnTo>
                    <a:lnTo>
                      <a:pt x="249" y="4683"/>
                    </a:lnTo>
                    <a:cubicBezTo>
                      <a:pt x="211" y="4730"/>
                      <a:pt x="202" y="4795"/>
                      <a:pt x="202" y="4850"/>
                    </a:cubicBezTo>
                    <a:cubicBezTo>
                      <a:pt x="202" y="5008"/>
                      <a:pt x="332" y="5138"/>
                      <a:pt x="490" y="5138"/>
                    </a:cubicBezTo>
                    <a:cubicBezTo>
                      <a:pt x="583" y="5138"/>
                      <a:pt x="667" y="5092"/>
                      <a:pt x="722" y="5018"/>
                    </a:cubicBezTo>
                    <a:lnTo>
                      <a:pt x="1828" y="3429"/>
                    </a:lnTo>
                    <a:lnTo>
                      <a:pt x="2748" y="5064"/>
                    </a:lnTo>
                    <a:cubicBezTo>
                      <a:pt x="2794" y="5157"/>
                      <a:pt x="2896" y="5213"/>
                      <a:pt x="3008" y="5213"/>
                    </a:cubicBezTo>
                    <a:cubicBezTo>
                      <a:pt x="3231" y="5204"/>
                      <a:pt x="3370" y="4962"/>
                      <a:pt x="3259" y="4776"/>
                    </a:cubicBezTo>
                    <a:lnTo>
                      <a:pt x="2144" y="2797"/>
                    </a:lnTo>
                    <a:lnTo>
                      <a:pt x="2144" y="1803"/>
                    </a:lnTo>
                    <a:lnTo>
                      <a:pt x="2358" y="1998"/>
                    </a:lnTo>
                    <a:lnTo>
                      <a:pt x="2711" y="2881"/>
                    </a:lnTo>
                    <a:cubicBezTo>
                      <a:pt x="2757" y="2992"/>
                      <a:pt x="2859" y="3057"/>
                      <a:pt x="2980" y="3057"/>
                    </a:cubicBezTo>
                    <a:cubicBezTo>
                      <a:pt x="3017" y="3057"/>
                      <a:pt x="3054" y="3057"/>
                      <a:pt x="3092" y="3039"/>
                    </a:cubicBezTo>
                    <a:cubicBezTo>
                      <a:pt x="3240" y="2983"/>
                      <a:pt x="3315" y="2806"/>
                      <a:pt x="3250" y="2658"/>
                    </a:cubicBezTo>
                    <a:lnTo>
                      <a:pt x="2869" y="1710"/>
                    </a:lnTo>
                    <a:cubicBezTo>
                      <a:pt x="2859" y="1673"/>
                      <a:pt x="2831" y="1636"/>
                      <a:pt x="2794" y="1608"/>
                    </a:cubicBezTo>
                    <a:lnTo>
                      <a:pt x="2060" y="948"/>
                    </a:lnTo>
                    <a:cubicBezTo>
                      <a:pt x="2525" y="707"/>
                      <a:pt x="2348" y="1"/>
                      <a:pt x="18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72" name="Google Shape;372;p38"/>
          <p:cNvGrpSpPr/>
          <p:nvPr/>
        </p:nvGrpSpPr>
        <p:grpSpPr>
          <a:xfrm flipH="1">
            <a:off x="2498564" y="3769898"/>
            <a:ext cx="1097257" cy="649906"/>
            <a:chOff x="6102175" y="1488852"/>
            <a:chExt cx="1188666" cy="703743"/>
          </a:xfrm>
        </p:grpSpPr>
        <p:sp>
          <p:nvSpPr>
            <p:cNvPr id="373" name="Google Shape;373;p38"/>
            <p:cNvSpPr/>
            <p:nvPr/>
          </p:nvSpPr>
          <p:spPr>
            <a:xfrm>
              <a:off x="6102175" y="1489129"/>
              <a:ext cx="1187910" cy="703189"/>
            </a:xfrm>
            <a:custGeom>
              <a:avLst/>
              <a:gdLst/>
              <a:ahLst/>
              <a:cxnLst/>
              <a:rect l="l" t="t" r="r" b="b"/>
              <a:pathLst>
                <a:path w="17319" h="10165" extrusionOk="0">
                  <a:moveTo>
                    <a:pt x="6021" y="0"/>
                  </a:moveTo>
                  <a:cubicBezTo>
                    <a:pt x="5659" y="0"/>
                    <a:pt x="5343" y="260"/>
                    <a:pt x="5259" y="613"/>
                  </a:cubicBezTo>
                  <a:lnTo>
                    <a:pt x="4600" y="2862"/>
                  </a:lnTo>
                  <a:cubicBezTo>
                    <a:pt x="4507" y="3261"/>
                    <a:pt x="4191" y="3549"/>
                    <a:pt x="3791" y="3605"/>
                  </a:cubicBezTo>
                  <a:lnTo>
                    <a:pt x="1394" y="3939"/>
                  </a:lnTo>
                  <a:cubicBezTo>
                    <a:pt x="818" y="4023"/>
                    <a:pt x="382" y="4515"/>
                    <a:pt x="382" y="5101"/>
                  </a:cubicBezTo>
                  <a:lnTo>
                    <a:pt x="382" y="7293"/>
                  </a:lnTo>
                  <a:lnTo>
                    <a:pt x="354" y="7293"/>
                  </a:lnTo>
                  <a:cubicBezTo>
                    <a:pt x="159" y="7293"/>
                    <a:pt x="1" y="7451"/>
                    <a:pt x="1" y="7646"/>
                  </a:cubicBezTo>
                  <a:lnTo>
                    <a:pt x="1" y="7888"/>
                  </a:lnTo>
                  <a:cubicBezTo>
                    <a:pt x="1" y="8418"/>
                    <a:pt x="437" y="8854"/>
                    <a:pt x="976" y="8854"/>
                  </a:cubicBezTo>
                  <a:lnTo>
                    <a:pt x="2611" y="8854"/>
                  </a:lnTo>
                  <a:cubicBezTo>
                    <a:pt x="3029" y="9728"/>
                    <a:pt x="3859" y="10164"/>
                    <a:pt x="4689" y="10164"/>
                  </a:cubicBezTo>
                  <a:cubicBezTo>
                    <a:pt x="5519" y="10164"/>
                    <a:pt x="6351" y="9728"/>
                    <a:pt x="6774" y="8854"/>
                  </a:cubicBezTo>
                  <a:lnTo>
                    <a:pt x="10629" y="8854"/>
                  </a:lnTo>
                  <a:cubicBezTo>
                    <a:pt x="11047" y="9728"/>
                    <a:pt x="11877" y="10164"/>
                    <a:pt x="12706" y="10164"/>
                  </a:cubicBezTo>
                  <a:cubicBezTo>
                    <a:pt x="13535" y="10164"/>
                    <a:pt x="14364" y="9728"/>
                    <a:pt x="14782" y="8854"/>
                  </a:cubicBezTo>
                  <a:lnTo>
                    <a:pt x="16353" y="8854"/>
                  </a:lnTo>
                  <a:cubicBezTo>
                    <a:pt x="16891" y="8854"/>
                    <a:pt x="17319" y="8418"/>
                    <a:pt x="17319" y="7888"/>
                  </a:cubicBezTo>
                  <a:lnTo>
                    <a:pt x="17319" y="7656"/>
                  </a:lnTo>
                  <a:cubicBezTo>
                    <a:pt x="17319" y="7461"/>
                    <a:pt x="17161" y="7303"/>
                    <a:pt x="16966" y="7303"/>
                  </a:cubicBezTo>
                  <a:lnTo>
                    <a:pt x="16213" y="7303"/>
                  </a:lnTo>
                  <a:lnTo>
                    <a:pt x="16213" y="4831"/>
                  </a:lnTo>
                  <a:cubicBezTo>
                    <a:pt x="16204" y="3763"/>
                    <a:pt x="15879" y="2722"/>
                    <a:pt x="15275" y="1849"/>
                  </a:cubicBezTo>
                  <a:cubicBezTo>
                    <a:pt x="15015" y="1468"/>
                    <a:pt x="14736" y="1087"/>
                    <a:pt x="14504" y="771"/>
                  </a:cubicBezTo>
                  <a:cubicBezTo>
                    <a:pt x="14141" y="288"/>
                    <a:pt x="13575" y="0"/>
                    <a:pt x="12971" y="0"/>
                  </a:cubicBezTo>
                  <a:close/>
                </a:path>
              </a:pathLst>
            </a:custGeom>
            <a:solidFill>
              <a:schemeClr val="accent6"/>
            </a:solidFill>
            <a:ln w="114300"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4" name="Google Shape;374;p38"/>
            <p:cNvGrpSpPr/>
            <p:nvPr/>
          </p:nvGrpSpPr>
          <p:grpSpPr>
            <a:xfrm>
              <a:off x="6102245" y="1488852"/>
              <a:ext cx="1188596" cy="703743"/>
              <a:chOff x="6102245" y="830313"/>
              <a:chExt cx="1188596" cy="703743"/>
            </a:xfrm>
          </p:grpSpPr>
          <p:sp>
            <p:nvSpPr>
              <p:cNvPr id="375" name="Google Shape;375;p38"/>
              <p:cNvSpPr/>
              <p:nvPr/>
            </p:nvSpPr>
            <p:spPr>
              <a:xfrm>
                <a:off x="6128378" y="830313"/>
                <a:ext cx="1085985" cy="612636"/>
              </a:xfrm>
              <a:custGeom>
                <a:avLst/>
                <a:gdLst/>
                <a:ahLst/>
                <a:cxnLst/>
                <a:rect l="l" t="t" r="r" b="b"/>
                <a:pathLst>
                  <a:path w="15833" h="8856" extrusionOk="0">
                    <a:moveTo>
                      <a:pt x="5640" y="1"/>
                    </a:moveTo>
                    <a:cubicBezTo>
                      <a:pt x="5278" y="1"/>
                      <a:pt x="4962" y="252"/>
                      <a:pt x="4878" y="614"/>
                    </a:cubicBezTo>
                    <a:lnTo>
                      <a:pt x="4219" y="2863"/>
                    </a:lnTo>
                    <a:cubicBezTo>
                      <a:pt x="4126" y="3253"/>
                      <a:pt x="3810" y="3550"/>
                      <a:pt x="3410" y="3606"/>
                    </a:cubicBezTo>
                    <a:lnTo>
                      <a:pt x="1013" y="3940"/>
                    </a:lnTo>
                    <a:cubicBezTo>
                      <a:pt x="437" y="4024"/>
                      <a:pt x="1" y="4516"/>
                      <a:pt x="1" y="5102"/>
                    </a:cubicBezTo>
                    <a:lnTo>
                      <a:pt x="1" y="8149"/>
                    </a:lnTo>
                    <a:cubicBezTo>
                      <a:pt x="1" y="8539"/>
                      <a:pt x="316" y="8855"/>
                      <a:pt x="707" y="8855"/>
                    </a:cubicBezTo>
                    <a:lnTo>
                      <a:pt x="15832" y="8855"/>
                    </a:lnTo>
                    <a:lnTo>
                      <a:pt x="15832" y="4851"/>
                    </a:lnTo>
                    <a:cubicBezTo>
                      <a:pt x="15832" y="3782"/>
                      <a:pt x="15507" y="2732"/>
                      <a:pt x="14894" y="1850"/>
                    </a:cubicBezTo>
                    <a:cubicBezTo>
                      <a:pt x="14634" y="1469"/>
                      <a:pt x="14355" y="1088"/>
                      <a:pt x="14123" y="772"/>
                    </a:cubicBezTo>
                    <a:cubicBezTo>
                      <a:pt x="13760" y="289"/>
                      <a:pt x="13194" y="1"/>
                      <a:pt x="1259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8"/>
              <p:cNvSpPr/>
              <p:nvPr/>
            </p:nvSpPr>
            <p:spPr>
              <a:xfrm>
                <a:off x="6491013" y="881089"/>
                <a:ext cx="317366" cy="193559"/>
              </a:xfrm>
              <a:custGeom>
                <a:avLst/>
                <a:gdLst/>
                <a:ahLst/>
                <a:cxnLst/>
                <a:rect l="l" t="t" r="r" b="b"/>
                <a:pathLst>
                  <a:path w="4627" h="2798" extrusionOk="0">
                    <a:moveTo>
                      <a:pt x="1310" y="1"/>
                    </a:moveTo>
                    <a:cubicBezTo>
                      <a:pt x="900" y="1"/>
                      <a:pt x="547" y="295"/>
                      <a:pt x="455" y="698"/>
                    </a:cubicBezTo>
                    <a:lnTo>
                      <a:pt x="0" y="2788"/>
                    </a:lnTo>
                    <a:lnTo>
                      <a:pt x="4627" y="2797"/>
                    </a:lnTo>
                    <a:lnTo>
                      <a:pt x="4627" y="1"/>
                    </a:lnTo>
                    <a:lnTo>
                      <a:pt x="1329" y="1"/>
                    </a:lnTo>
                    <a:cubicBezTo>
                      <a:pt x="1322" y="1"/>
                      <a:pt x="1316" y="1"/>
                      <a:pt x="1310" y="1"/>
                    </a:cubicBezTo>
                    <a:close/>
                  </a:path>
                </a:pathLst>
              </a:custGeom>
              <a:solidFill>
                <a:srgbClr val="522D2D">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38"/>
              <p:cNvSpPr/>
              <p:nvPr/>
            </p:nvSpPr>
            <p:spPr>
              <a:xfrm>
                <a:off x="6250742" y="1214870"/>
                <a:ext cx="347340" cy="319185"/>
              </a:xfrm>
              <a:custGeom>
                <a:avLst/>
                <a:gdLst/>
                <a:ahLst/>
                <a:cxnLst/>
                <a:rect l="l" t="t" r="r" b="b"/>
                <a:pathLst>
                  <a:path w="5064" h="4614" extrusionOk="0">
                    <a:moveTo>
                      <a:pt x="2532" y="0"/>
                    </a:moveTo>
                    <a:cubicBezTo>
                      <a:pt x="1942" y="0"/>
                      <a:pt x="1352" y="226"/>
                      <a:pt x="902" y="676"/>
                    </a:cubicBezTo>
                    <a:cubicBezTo>
                      <a:pt x="0" y="1577"/>
                      <a:pt x="0" y="3036"/>
                      <a:pt x="902" y="3937"/>
                    </a:cubicBezTo>
                    <a:cubicBezTo>
                      <a:pt x="1352" y="4388"/>
                      <a:pt x="1942" y="4613"/>
                      <a:pt x="2532" y="4613"/>
                    </a:cubicBezTo>
                    <a:cubicBezTo>
                      <a:pt x="3122" y="4613"/>
                      <a:pt x="3712" y="4388"/>
                      <a:pt x="4163" y="3937"/>
                    </a:cubicBezTo>
                    <a:cubicBezTo>
                      <a:pt x="5064" y="3036"/>
                      <a:pt x="5064" y="1577"/>
                      <a:pt x="4163" y="676"/>
                    </a:cubicBezTo>
                    <a:cubicBezTo>
                      <a:pt x="3712" y="226"/>
                      <a:pt x="3122" y="0"/>
                      <a:pt x="25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38"/>
              <p:cNvSpPr/>
              <p:nvPr/>
            </p:nvSpPr>
            <p:spPr>
              <a:xfrm>
                <a:off x="6337371" y="1293318"/>
                <a:ext cx="173464" cy="162221"/>
              </a:xfrm>
              <a:custGeom>
                <a:avLst/>
                <a:gdLst/>
                <a:ahLst/>
                <a:cxnLst/>
                <a:rect l="l" t="t" r="r" b="b"/>
                <a:pathLst>
                  <a:path w="2529" h="2345" extrusionOk="0">
                    <a:moveTo>
                      <a:pt x="1270" y="1"/>
                    </a:moveTo>
                    <a:cubicBezTo>
                      <a:pt x="703" y="1"/>
                      <a:pt x="204" y="405"/>
                      <a:pt x="112" y="982"/>
                    </a:cubicBezTo>
                    <a:cubicBezTo>
                      <a:pt x="1" y="1614"/>
                      <a:pt x="438" y="2218"/>
                      <a:pt x="1069" y="2329"/>
                    </a:cubicBezTo>
                    <a:cubicBezTo>
                      <a:pt x="1133" y="2340"/>
                      <a:pt x="1197" y="2344"/>
                      <a:pt x="1259" y="2344"/>
                    </a:cubicBezTo>
                    <a:cubicBezTo>
                      <a:pt x="1826" y="2344"/>
                      <a:pt x="2325" y="1940"/>
                      <a:pt x="2417" y="1363"/>
                    </a:cubicBezTo>
                    <a:cubicBezTo>
                      <a:pt x="2528" y="722"/>
                      <a:pt x="2091" y="118"/>
                      <a:pt x="1460" y="16"/>
                    </a:cubicBezTo>
                    <a:cubicBezTo>
                      <a:pt x="1396" y="6"/>
                      <a:pt x="1333" y="1"/>
                      <a:pt x="127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8"/>
              <p:cNvSpPr/>
              <p:nvPr/>
            </p:nvSpPr>
            <p:spPr>
              <a:xfrm>
                <a:off x="6391557" y="1349628"/>
                <a:ext cx="57410" cy="49739"/>
              </a:xfrm>
              <a:custGeom>
                <a:avLst/>
                <a:gdLst/>
                <a:ahLst/>
                <a:cxnLst/>
                <a:rect l="l" t="t" r="r" b="b"/>
                <a:pathLst>
                  <a:path w="837" h="719" extrusionOk="0">
                    <a:moveTo>
                      <a:pt x="484" y="1"/>
                    </a:moveTo>
                    <a:cubicBezTo>
                      <a:pt x="168" y="1"/>
                      <a:pt x="1" y="382"/>
                      <a:pt x="233" y="614"/>
                    </a:cubicBezTo>
                    <a:cubicBezTo>
                      <a:pt x="305" y="686"/>
                      <a:pt x="394" y="718"/>
                      <a:pt x="481" y="718"/>
                    </a:cubicBezTo>
                    <a:cubicBezTo>
                      <a:pt x="662" y="718"/>
                      <a:pt x="837" y="577"/>
                      <a:pt x="837" y="363"/>
                    </a:cubicBezTo>
                    <a:cubicBezTo>
                      <a:pt x="837" y="159"/>
                      <a:pt x="679" y="1"/>
                      <a:pt x="4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38"/>
              <p:cNvSpPr/>
              <p:nvPr/>
            </p:nvSpPr>
            <p:spPr>
              <a:xfrm>
                <a:off x="6145594" y="1167761"/>
                <a:ext cx="38959" cy="98440"/>
              </a:xfrm>
              <a:custGeom>
                <a:avLst/>
                <a:gdLst/>
                <a:ahLst/>
                <a:cxnLst/>
                <a:rect l="l" t="t" r="r" b="b"/>
                <a:pathLst>
                  <a:path w="568" h="1423" extrusionOk="0">
                    <a:moveTo>
                      <a:pt x="279" y="1"/>
                    </a:moveTo>
                    <a:cubicBezTo>
                      <a:pt x="130" y="1"/>
                      <a:pt x="0" y="131"/>
                      <a:pt x="0" y="289"/>
                    </a:cubicBezTo>
                    <a:lnTo>
                      <a:pt x="0" y="1143"/>
                    </a:lnTo>
                    <a:cubicBezTo>
                      <a:pt x="0" y="1292"/>
                      <a:pt x="130" y="1422"/>
                      <a:pt x="279" y="1422"/>
                    </a:cubicBezTo>
                    <a:cubicBezTo>
                      <a:pt x="437" y="1422"/>
                      <a:pt x="567" y="1292"/>
                      <a:pt x="567" y="1143"/>
                    </a:cubicBezTo>
                    <a:lnTo>
                      <a:pt x="567" y="289"/>
                    </a:lnTo>
                    <a:cubicBezTo>
                      <a:pt x="567" y="131"/>
                      <a:pt x="437" y="1"/>
                      <a:pt x="2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38"/>
              <p:cNvSpPr/>
              <p:nvPr/>
            </p:nvSpPr>
            <p:spPr>
              <a:xfrm>
                <a:off x="6102245" y="1335516"/>
                <a:ext cx="148566" cy="108055"/>
              </a:xfrm>
              <a:custGeom>
                <a:avLst/>
                <a:gdLst/>
                <a:ahLst/>
                <a:cxnLst/>
                <a:rect l="l" t="t" r="r" b="b"/>
                <a:pathLst>
                  <a:path w="2166" h="1562" extrusionOk="0">
                    <a:moveTo>
                      <a:pt x="354" y="1"/>
                    </a:moveTo>
                    <a:cubicBezTo>
                      <a:pt x="159" y="1"/>
                      <a:pt x="1" y="158"/>
                      <a:pt x="1" y="354"/>
                    </a:cubicBezTo>
                    <a:lnTo>
                      <a:pt x="1" y="595"/>
                    </a:lnTo>
                    <a:cubicBezTo>
                      <a:pt x="1" y="1125"/>
                      <a:pt x="428" y="1561"/>
                      <a:pt x="967" y="1561"/>
                    </a:cubicBezTo>
                    <a:lnTo>
                      <a:pt x="2165" y="1561"/>
                    </a:lnTo>
                    <a:lnTo>
                      <a:pt x="2165" y="354"/>
                    </a:lnTo>
                    <a:cubicBezTo>
                      <a:pt x="2165" y="158"/>
                      <a:pt x="2007" y="1"/>
                      <a:pt x="18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38"/>
              <p:cNvSpPr/>
              <p:nvPr/>
            </p:nvSpPr>
            <p:spPr>
              <a:xfrm>
                <a:off x="7141658" y="1334893"/>
                <a:ext cx="149183" cy="108678"/>
              </a:xfrm>
              <a:custGeom>
                <a:avLst/>
                <a:gdLst/>
                <a:ahLst/>
                <a:cxnLst/>
                <a:rect l="l" t="t" r="r" b="b"/>
                <a:pathLst>
                  <a:path w="2175" h="1571" extrusionOk="0">
                    <a:moveTo>
                      <a:pt x="353" y="0"/>
                    </a:moveTo>
                    <a:cubicBezTo>
                      <a:pt x="158" y="0"/>
                      <a:pt x="0" y="167"/>
                      <a:pt x="0" y="363"/>
                    </a:cubicBezTo>
                    <a:lnTo>
                      <a:pt x="0" y="1570"/>
                    </a:lnTo>
                    <a:lnTo>
                      <a:pt x="1199" y="1570"/>
                    </a:lnTo>
                    <a:cubicBezTo>
                      <a:pt x="1737" y="1570"/>
                      <a:pt x="2174" y="1134"/>
                      <a:pt x="2174" y="595"/>
                    </a:cubicBezTo>
                    <a:lnTo>
                      <a:pt x="2174" y="363"/>
                    </a:lnTo>
                    <a:cubicBezTo>
                      <a:pt x="2174" y="167"/>
                      <a:pt x="2016" y="0"/>
                      <a:pt x="18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38"/>
              <p:cNvSpPr/>
              <p:nvPr/>
            </p:nvSpPr>
            <p:spPr>
              <a:xfrm>
                <a:off x="7147351" y="1164578"/>
                <a:ext cx="67012" cy="110615"/>
              </a:xfrm>
              <a:custGeom>
                <a:avLst/>
                <a:gdLst/>
                <a:ahLst/>
                <a:cxnLst/>
                <a:rect l="l" t="t" r="r" b="b"/>
                <a:pathLst>
                  <a:path w="977" h="1599" extrusionOk="0">
                    <a:moveTo>
                      <a:pt x="1" y="0"/>
                    </a:moveTo>
                    <a:lnTo>
                      <a:pt x="1" y="1598"/>
                    </a:lnTo>
                    <a:lnTo>
                      <a:pt x="976" y="1598"/>
                    </a:lnTo>
                    <a:lnTo>
                      <a:pt x="97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38"/>
              <p:cNvSpPr/>
              <p:nvPr/>
            </p:nvSpPr>
            <p:spPr>
              <a:xfrm>
                <a:off x="7147351" y="1164578"/>
                <a:ext cx="67012" cy="32859"/>
              </a:xfrm>
              <a:custGeom>
                <a:avLst/>
                <a:gdLst/>
                <a:ahLst/>
                <a:cxnLst/>
                <a:rect l="l" t="t" r="r" b="b"/>
                <a:pathLst>
                  <a:path w="977" h="475" extrusionOk="0">
                    <a:moveTo>
                      <a:pt x="1" y="0"/>
                    </a:moveTo>
                    <a:lnTo>
                      <a:pt x="1" y="474"/>
                    </a:lnTo>
                    <a:lnTo>
                      <a:pt x="976" y="474"/>
                    </a:lnTo>
                    <a:lnTo>
                      <a:pt x="97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38"/>
              <p:cNvSpPr/>
              <p:nvPr/>
            </p:nvSpPr>
            <p:spPr>
              <a:xfrm>
                <a:off x="6731215" y="1100313"/>
                <a:ext cx="77850" cy="37287"/>
              </a:xfrm>
              <a:custGeom>
                <a:avLst/>
                <a:gdLst/>
                <a:ahLst/>
                <a:cxnLst/>
                <a:rect l="l" t="t" r="r" b="b"/>
                <a:pathLst>
                  <a:path w="1135" h="539" extrusionOk="0">
                    <a:moveTo>
                      <a:pt x="1" y="0"/>
                    </a:moveTo>
                    <a:lnTo>
                      <a:pt x="1" y="539"/>
                    </a:lnTo>
                    <a:lnTo>
                      <a:pt x="1134" y="539"/>
                    </a:lnTo>
                    <a:lnTo>
                      <a:pt x="1134" y="0"/>
                    </a:lnTo>
                    <a:close/>
                  </a:path>
                </a:pathLst>
              </a:custGeom>
              <a:solidFill>
                <a:srgbClr val="522D2D">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38"/>
              <p:cNvSpPr/>
              <p:nvPr/>
            </p:nvSpPr>
            <p:spPr>
              <a:xfrm>
                <a:off x="6852276" y="879844"/>
                <a:ext cx="287529" cy="194181"/>
              </a:xfrm>
              <a:custGeom>
                <a:avLst/>
                <a:gdLst/>
                <a:ahLst/>
                <a:cxnLst/>
                <a:rect l="l" t="t" r="r" b="b"/>
                <a:pathLst>
                  <a:path w="4192" h="2807" extrusionOk="0">
                    <a:moveTo>
                      <a:pt x="1" y="0"/>
                    </a:moveTo>
                    <a:lnTo>
                      <a:pt x="1" y="2806"/>
                    </a:lnTo>
                    <a:lnTo>
                      <a:pt x="4191" y="2806"/>
                    </a:lnTo>
                    <a:lnTo>
                      <a:pt x="3058" y="679"/>
                    </a:lnTo>
                    <a:cubicBezTo>
                      <a:pt x="2835" y="261"/>
                      <a:pt x="2407" y="0"/>
                      <a:pt x="1933" y="0"/>
                    </a:cubicBezTo>
                    <a:close/>
                  </a:path>
                </a:pathLst>
              </a:custGeom>
              <a:solidFill>
                <a:srgbClr val="522D2D">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38"/>
              <p:cNvSpPr/>
              <p:nvPr/>
            </p:nvSpPr>
            <p:spPr>
              <a:xfrm>
                <a:off x="6800697" y="1215009"/>
                <a:ext cx="347340" cy="318908"/>
              </a:xfrm>
              <a:custGeom>
                <a:avLst/>
                <a:gdLst/>
                <a:ahLst/>
                <a:cxnLst/>
                <a:rect l="l" t="t" r="r" b="b"/>
                <a:pathLst>
                  <a:path w="5064" h="4610" extrusionOk="0">
                    <a:moveTo>
                      <a:pt x="2539" y="0"/>
                    </a:moveTo>
                    <a:cubicBezTo>
                      <a:pt x="1495" y="0"/>
                      <a:pt x="545" y="711"/>
                      <a:pt x="298" y="1770"/>
                    </a:cubicBezTo>
                    <a:cubicBezTo>
                      <a:pt x="0" y="3015"/>
                      <a:pt x="762" y="4251"/>
                      <a:pt x="2007" y="4548"/>
                    </a:cubicBezTo>
                    <a:cubicBezTo>
                      <a:pt x="2184" y="4589"/>
                      <a:pt x="2360" y="4609"/>
                      <a:pt x="2534" y="4609"/>
                    </a:cubicBezTo>
                    <a:cubicBezTo>
                      <a:pt x="3577" y="4609"/>
                      <a:pt x="4521" y="3898"/>
                      <a:pt x="4776" y="2839"/>
                    </a:cubicBezTo>
                    <a:cubicBezTo>
                      <a:pt x="5064" y="1603"/>
                      <a:pt x="4302" y="358"/>
                      <a:pt x="3066" y="61"/>
                    </a:cubicBezTo>
                    <a:cubicBezTo>
                      <a:pt x="2890" y="20"/>
                      <a:pt x="2713" y="0"/>
                      <a:pt x="25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38"/>
              <p:cNvSpPr/>
              <p:nvPr/>
            </p:nvSpPr>
            <p:spPr>
              <a:xfrm>
                <a:off x="6887326" y="1293318"/>
                <a:ext cx="172778" cy="162221"/>
              </a:xfrm>
              <a:custGeom>
                <a:avLst/>
                <a:gdLst/>
                <a:ahLst/>
                <a:cxnLst/>
                <a:rect l="l" t="t" r="r" b="b"/>
                <a:pathLst>
                  <a:path w="2519" h="2345" extrusionOk="0">
                    <a:moveTo>
                      <a:pt x="1263" y="1"/>
                    </a:moveTo>
                    <a:cubicBezTo>
                      <a:pt x="703" y="1"/>
                      <a:pt x="204" y="405"/>
                      <a:pt x="103" y="982"/>
                    </a:cubicBezTo>
                    <a:cubicBezTo>
                      <a:pt x="1" y="1614"/>
                      <a:pt x="438" y="2218"/>
                      <a:pt x="1069" y="2329"/>
                    </a:cubicBezTo>
                    <a:cubicBezTo>
                      <a:pt x="1133" y="2340"/>
                      <a:pt x="1197" y="2344"/>
                      <a:pt x="1259" y="2344"/>
                    </a:cubicBezTo>
                    <a:cubicBezTo>
                      <a:pt x="1826" y="2344"/>
                      <a:pt x="2325" y="1940"/>
                      <a:pt x="2417" y="1363"/>
                    </a:cubicBezTo>
                    <a:cubicBezTo>
                      <a:pt x="2519" y="722"/>
                      <a:pt x="2091" y="118"/>
                      <a:pt x="1450" y="16"/>
                    </a:cubicBezTo>
                    <a:cubicBezTo>
                      <a:pt x="1388" y="6"/>
                      <a:pt x="1325" y="1"/>
                      <a:pt x="12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38"/>
              <p:cNvSpPr/>
              <p:nvPr/>
            </p:nvSpPr>
            <p:spPr>
              <a:xfrm>
                <a:off x="6941512" y="1349628"/>
                <a:ext cx="56793" cy="49739"/>
              </a:xfrm>
              <a:custGeom>
                <a:avLst/>
                <a:gdLst/>
                <a:ahLst/>
                <a:cxnLst/>
                <a:rect l="l" t="t" r="r" b="b"/>
                <a:pathLst>
                  <a:path w="828" h="719" extrusionOk="0">
                    <a:moveTo>
                      <a:pt x="475" y="1"/>
                    </a:moveTo>
                    <a:cubicBezTo>
                      <a:pt x="159" y="1"/>
                      <a:pt x="1" y="382"/>
                      <a:pt x="224" y="614"/>
                    </a:cubicBezTo>
                    <a:cubicBezTo>
                      <a:pt x="296" y="686"/>
                      <a:pt x="384" y="718"/>
                      <a:pt x="471" y="718"/>
                    </a:cubicBezTo>
                    <a:cubicBezTo>
                      <a:pt x="653" y="718"/>
                      <a:pt x="828" y="577"/>
                      <a:pt x="828" y="363"/>
                    </a:cubicBezTo>
                    <a:cubicBezTo>
                      <a:pt x="828" y="159"/>
                      <a:pt x="670" y="1"/>
                      <a:pt x="4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38"/>
              <p:cNvSpPr/>
              <p:nvPr/>
            </p:nvSpPr>
            <p:spPr>
              <a:xfrm>
                <a:off x="6102245" y="1335205"/>
                <a:ext cx="148566" cy="108055"/>
              </a:xfrm>
              <a:custGeom>
                <a:avLst/>
                <a:gdLst/>
                <a:ahLst/>
                <a:cxnLst/>
                <a:rect l="l" t="t" r="r" b="b"/>
                <a:pathLst>
                  <a:path w="2166" h="1562" extrusionOk="0">
                    <a:moveTo>
                      <a:pt x="354" y="1"/>
                    </a:moveTo>
                    <a:cubicBezTo>
                      <a:pt x="159" y="1"/>
                      <a:pt x="1" y="158"/>
                      <a:pt x="1" y="354"/>
                    </a:cubicBezTo>
                    <a:lnTo>
                      <a:pt x="1" y="595"/>
                    </a:lnTo>
                    <a:cubicBezTo>
                      <a:pt x="1" y="1125"/>
                      <a:pt x="428" y="1561"/>
                      <a:pt x="967" y="1561"/>
                    </a:cubicBezTo>
                    <a:lnTo>
                      <a:pt x="2165" y="1561"/>
                    </a:lnTo>
                    <a:lnTo>
                      <a:pt x="2165" y="354"/>
                    </a:lnTo>
                    <a:cubicBezTo>
                      <a:pt x="2165" y="158"/>
                      <a:pt x="2007" y="1"/>
                      <a:pt x="1812" y="1"/>
                    </a:cubicBezTo>
                    <a:close/>
                  </a:path>
                </a:pathLst>
              </a:custGeom>
              <a:solidFill>
                <a:srgbClr val="FFFFFF">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38"/>
              <p:cNvSpPr/>
              <p:nvPr/>
            </p:nvSpPr>
            <p:spPr>
              <a:xfrm>
                <a:off x="7141658" y="1335205"/>
                <a:ext cx="149183" cy="108678"/>
              </a:xfrm>
              <a:custGeom>
                <a:avLst/>
                <a:gdLst/>
                <a:ahLst/>
                <a:cxnLst/>
                <a:rect l="l" t="t" r="r" b="b"/>
                <a:pathLst>
                  <a:path w="2175" h="1571" extrusionOk="0">
                    <a:moveTo>
                      <a:pt x="353" y="0"/>
                    </a:moveTo>
                    <a:cubicBezTo>
                      <a:pt x="158" y="0"/>
                      <a:pt x="0" y="167"/>
                      <a:pt x="0" y="363"/>
                    </a:cubicBezTo>
                    <a:lnTo>
                      <a:pt x="0" y="1570"/>
                    </a:lnTo>
                    <a:lnTo>
                      <a:pt x="1199" y="1570"/>
                    </a:lnTo>
                    <a:cubicBezTo>
                      <a:pt x="1737" y="1570"/>
                      <a:pt x="2174" y="1134"/>
                      <a:pt x="2174" y="595"/>
                    </a:cubicBezTo>
                    <a:lnTo>
                      <a:pt x="2174" y="363"/>
                    </a:lnTo>
                    <a:cubicBezTo>
                      <a:pt x="2174" y="167"/>
                      <a:pt x="2016" y="0"/>
                      <a:pt x="1821" y="0"/>
                    </a:cubicBezTo>
                    <a:close/>
                  </a:path>
                </a:pathLst>
              </a:custGeom>
              <a:solidFill>
                <a:srgbClr val="FFFFFF">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cxnSp>
        <p:nvCxnSpPr>
          <p:cNvPr id="392" name="Google Shape;392;p38"/>
          <p:cNvCxnSpPr/>
          <p:nvPr/>
        </p:nvCxnSpPr>
        <p:spPr>
          <a:xfrm>
            <a:off x="3977700" y="2838450"/>
            <a:ext cx="1188600" cy="0"/>
          </a:xfrm>
          <a:prstGeom prst="straightConnector1">
            <a:avLst/>
          </a:prstGeom>
          <a:noFill/>
          <a:ln w="38100" cap="rnd" cmpd="sng">
            <a:solidFill>
              <a:schemeClr val="accent3"/>
            </a:solidFill>
            <a:prstDash val="dash"/>
            <a:round/>
            <a:headEnd type="none" w="med" len="med"/>
            <a:tailEnd type="none" w="med" len="med"/>
          </a:ln>
        </p:spPr>
      </p:cxnSp>
      <p:pic>
        <p:nvPicPr>
          <p:cNvPr id="5" name="Picture 4">
            <a:extLst>
              <a:ext uri="{FF2B5EF4-FFF2-40B4-BE49-F238E27FC236}">
                <a16:creationId xmlns:a16="http://schemas.microsoft.com/office/drawing/2014/main" id="{A7350E45-7637-94C3-A24E-DC8473614AC2}"/>
              </a:ext>
            </a:extLst>
          </p:cNvPr>
          <p:cNvPicPr>
            <a:picLocks noChangeAspect="1"/>
          </p:cNvPicPr>
          <p:nvPr/>
        </p:nvPicPr>
        <p:blipFill>
          <a:blip r:embed="rId3">
            <a:duotone>
              <a:prstClr val="black"/>
              <a:schemeClr val="accent2">
                <a:tint val="45000"/>
                <a:satMod val="400000"/>
              </a:schemeClr>
            </a:duotone>
            <a:extLst>
              <a:ext uri="{BEBA8EAE-BF5A-486C-A8C5-ECC9F3942E4B}">
                <a14:imgProps xmlns:a14="http://schemas.microsoft.com/office/drawing/2010/main">
                  <a14:imgLayer r:embed="rId4">
                    <a14:imgEffect>
                      <a14:saturation sat="33000"/>
                    </a14:imgEffect>
                  </a14:imgLayer>
                </a14:imgProps>
              </a:ext>
            </a:extLst>
          </a:blip>
          <a:stretch>
            <a:fillRect/>
          </a:stretch>
        </p:blipFill>
        <p:spPr>
          <a:xfrm>
            <a:off x="1828562" y="2934267"/>
            <a:ext cx="5486876" cy="70719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93"/>
        <p:cNvGrpSpPr/>
        <p:nvPr/>
      </p:nvGrpSpPr>
      <p:grpSpPr>
        <a:xfrm>
          <a:off x="0" y="0"/>
          <a:ext cx="0" cy="0"/>
          <a:chOff x="0" y="0"/>
          <a:chExt cx="0" cy="0"/>
        </a:xfrm>
      </p:grpSpPr>
      <p:sp>
        <p:nvSpPr>
          <p:cNvPr id="695" name="Google Shape;695;p45"/>
          <p:cNvSpPr txBox="1">
            <a:spLocks noGrp="1"/>
          </p:cNvSpPr>
          <p:nvPr>
            <p:ph type="subTitle" idx="1"/>
          </p:nvPr>
        </p:nvSpPr>
        <p:spPr>
          <a:xfrm>
            <a:off x="4807183" y="2183557"/>
            <a:ext cx="3501018" cy="2005188"/>
          </a:xfrm>
          <a:prstGeom prst="rect">
            <a:avLst/>
          </a:prstGeom>
        </p:spPr>
        <p:txBody>
          <a:bodyPr spcFirstLastPara="1" wrap="square" lIns="91425" tIns="91425" rIns="91425" bIns="91425" anchor="t" anchorCtr="0">
            <a:noAutofit/>
          </a:bodyPr>
          <a:lstStyle/>
          <a:p>
            <a:pPr marL="139700" indent="0">
              <a:lnSpc>
                <a:spcPct val="107000"/>
              </a:lnSpc>
              <a:spcAft>
                <a:spcPts val="800"/>
              </a:spcAft>
            </a:pPr>
            <a:r>
              <a:rPr lang="en-AU" kern="100" dirty="0">
                <a:solidFill>
                  <a:srgbClr val="000000"/>
                </a:solidFill>
                <a:effectLst/>
                <a:latin typeface="Calibri" panose="020F0502020204030204" pitchFamily="34" charset="0"/>
                <a:ea typeface="Yu Mincho" panose="02020400000000000000" pitchFamily="18" charset="-128"/>
                <a:cs typeface="Calibri" panose="020F0502020204030204" pitchFamily="34" charset="0"/>
              </a:rPr>
              <a:t>Stamp duty is, by dictionary definition, </a:t>
            </a:r>
            <a:r>
              <a:rPr lang="en-AU" kern="100" dirty="0">
                <a:solidFill>
                  <a:srgbClr val="202124"/>
                </a:solidFill>
                <a:effectLst/>
                <a:latin typeface="Calibri" panose="020F0502020204030204" pitchFamily="34" charset="0"/>
                <a:ea typeface="Yu Mincho" panose="02020400000000000000" pitchFamily="18" charset="-128"/>
                <a:cs typeface="Calibri" panose="020F0502020204030204" pitchFamily="34" charset="0"/>
              </a:rPr>
              <a:t>a duty levied on the legal recognition of certain documents. In relation to your first car, it is a set price per $100 you have to pay. On average, this is about $3 per every $100 of your cars value, however certain vehicles, like electric or hybrid vehicles, pay $2 per every $100, and some heavier vehicles pay up to $5 per every $100.</a:t>
            </a:r>
            <a:endParaRPr lang="en-AU" kern="100" dirty="0">
              <a:effectLst/>
              <a:latin typeface="Calibri" panose="020F0502020204030204" pitchFamily="34" charset="0"/>
              <a:ea typeface="Yu Mincho" panose="02020400000000000000" pitchFamily="18" charset="-128"/>
              <a:cs typeface="Times New Roman" panose="02020603050405020304" pitchFamily="18" charset="0"/>
            </a:endParaRPr>
          </a:p>
        </p:txBody>
      </p:sp>
      <p:sp>
        <p:nvSpPr>
          <p:cNvPr id="696" name="Google Shape;696;p45"/>
          <p:cNvSpPr txBox="1">
            <a:spLocks noGrp="1"/>
          </p:cNvSpPr>
          <p:nvPr>
            <p:ph type="subTitle" idx="2"/>
          </p:nvPr>
        </p:nvSpPr>
        <p:spPr>
          <a:xfrm>
            <a:off x="713234" y="2226477"/>
            <a:ext cx="4233566" cy="1331810"/>
          </a:xfrm>
          <a:prstGeom prst="rect">
            <a:avLst/>
          </a:prstGeom>
        </p:spPr>
        <p:txBody>
          <a:bodyPr spcFirstLastPara="1" wrap="square" lIns="91425" tIns="91425" rIns="91425" bIns="91425" anchor="t" anchorCtr="0">
            <a:noAutofit/>
          </a:bodyPr>
          <a:lstStyle/>
          <a:p>
            <a:pPr marL="139700" indent="0">
              <a:lnSpc>
                <a:spcPct val="107000"/>
              </a:lnSpc>
              <a:spcAft>
                <a:spcPts val="800"/>
              </a:spcAft>
            </a:pPr>
            <a:r>
              <a:rPr lang="en-AU" kern="100" dirty="0">
                <a:effectLst/>
                <a:latin typeface="Calibri" panose="020F0502020204030204" pitchFamily="34" charset="0"/>
                <a:ea typeface="Yu Mincho" panose="02020400000000000000" pitchFamily="18" charset="-128"/>
                <a:cs typeface="Times New Roman" panose="02020603050405020304" pitchFamily="18" charset="0"/>
              </a:rPr>
              <a:t>Car insurance is a legal requirement for all cars in Australia to be legally driven on Australian roads. CTP insurance is the legal minimum for your car, however depending on your budget and needs, there are plenty of other options to choose from. Regardless of which insurance provider you go with (RACQ, NRMA, Suncorp), insurance is a yearly expense that relies on your gender, age, health, and a myriad of other factors that differ from person to person.</a:t>
            </a:r>
          </a:p>
        </p:txBody>
      </p:sp>
      <p:sp>
        <p:nvSpPr>
          <p:cNvPr id="697" name="Google Shape;697;p45"/>
          <p:cNvSpPr txBox="1">
            <a:spLocks noGrp="1"/>
          </p:cNvSpPr>
          <p:nvPr>
            <p:ph type="subTitle" idx="3"/>
          </p:nvPr>
        </p:nvSpPr>
        <p:spPr>
          <a:xfrm>
            <a:off x="1366917" y="1541375"/>
            <a:ext cx="2926200" cy="548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Insurance</a:t>
            </a:r>
            <a:endParaRPr dirty="0"/>
          </a:p>
        </p:txBody>
      </p:sp>
      <p:sp>
        <p:nvSpPr>
          <p:cNvPr id="698" name="Google Shape;698;p45"/>
          <p:cNvSpPr txBox="1">
            <a:spLocks noGrp="1"/>
          </p:cNvSpPr>
          <p:nvPr>
            <p:ph type="subTitle" idx="4"/>
          </p:nvPr>
        </p:nvSpPr>
        <p:spPr>
          <a:xfrm>
            <a:off x="4975733" y="1526763"/>
            <a:ext cx="2926200" cy="548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Stamp Duty</a:t>
            </a:r>
            <a:endParaRPr dirty="0"/>
          </a:p>
        </p:txBody>
      </p:sp>
      <p:grpSp>
        <p:nvGrpSpPr>
          <p:cNvPr id="699" name="Google Shape;699;p45"/>
          <p:cNvGrpSpPr/>
          <p:nvPr/>
        </p:nvGrpSpPr>
        <p:grpSpPr>
          <a:xfrm>
            <a:off x="2509972" y="722350"/>
            <a:ext cx="640073" cy="640092"/>
            <a:chOff x="2398169" y="1778006"/>
            <a:chExt cx="546930" cy="548587"/>
          </a:xfrm>
        </p:grpSpPr>
        <p:sp>
          <p:nvSpPr>
            <p:cNvPr id="700" name="Google Shape;700;p45"/>
            <p:cNvSpPr/>
            <p:nvPr/>
          </p:nvSpPr>
          <p:spPr>
            <a:xfrm>
              <a:off x="2820810" y="1844244"/>
              <a:ext cx="82713" cy="465689"/>
            </a:xfrm>
            <a:custGeom>
              <a:avLst/>
              <a:gdLst/>
              <a:ahLst/>
              <a:cxnLst/>
              <a:rect l="l" t="t" r="r" b="b"/>
              <a:pathLst>
                <a:path w="2251" h="12634" extrusionOk="0">
                  <a:moveTo>
                    <a:pt x="0" y="1"/>
                  </a:moveTo>
                  <a:lnTo>
                    <a:pt x="0" y="12633"/>
                  </a:lnTo>
                  <a:lnTo>
                    <a:pt x="2250" y="12633"/>
                  </a:lnTo>
                  <a:lnTo>
                    <a:pt x="225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45"/>
            <p:cNvSpPr/>
            <p:nvPr/>
          </p:nvSpPr>
          <p:spPr>
            <a:xfrm>
              <a:off x="2820810" y="1848630"/>
              <a:ext cx="29323" cy="461303"/>
            </a:xfrm>
            <a:custGeom>
              <a:avLst/>
              <a:gdLst/>
              <a:ahLst/>
              <a:cxnLst/>
              <a:rect l="l" t="t" r="r" b="b"/>
              <a:pathLst>
                <a:path w="798" h="12515" extrusionOk="0">
                  <a:moveTo>
                    <a:pt x="0" y="1"/>
                  </a:moveTo>
                  <a:lnTo>
                    <a:pt x="0" y="12514"/>
                  </a:lnTo>
                  <a:lnTo>
                    <a:pt x="691" y="12514"/>
                  </a:lnTo>
                  <a:lnTo>
                    <a:pt x="798" y="12502"/>
                  </a:lnTo>
                  <a:lnTo>
                    <a:pt x="798" y="787"/>
                  </a:lnTo>
                  <a:lnTo>
                    <a:pt x="0" y="1"/>
                  </a:lnTo>
                  <a:close/>
                </a:path>
              </a:pathLst>
            </a:custGeom>
            <a:solidFill>
              <a:srgbClr val="522D2D">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45"/>
            <p:cNvSpPr/>
            <p:nvPr/>
          </p:nvSpPr>
          <p:spPr>
            <a:xfrm>
              <a:off x="2812469" y="1778006"/>
              <a:ext cx="99358" cy="91302"/>
            </a:xfrm>
            <a:custGeom>
              <a:avLst/>
              <a:gdLst/>
              <a:ahLst/>
              <a:cxnLst/>
              <a:rect l="l" t="t" r="r" b="b"/>
              <a:pathLst>
                <a:path w="2704" h="2477" extrusionOk="0">
                  <a:moveTo>
                    <a:pt x="1358" y="0"/>
                  </a:moveTo>
                  <a:cubicBezTo>
                    <a:pt x="608" y="0"/>
                    <a:pt x="1" y="607"/>
                    <a:pt x="13" y="1357"/>
                  </a:cubicBezTo>
                  <a:cubicBezTo>
                    <a:pt x="13" y="2084"/>
                    <a:pt x="584" y="2465"/>
                    <a:pt x="1323" y="2476"/>
                  </a:cubicBezTo>
                  <a:lnTo>
                    <a:pt x="1358" y="2476"/>
                  </a:lnTo>
                  <a:cubicBezTo>
                    <a:pt x="2108" y="2476"/>
                    <a:pt x="2704" y="2095"/>
                    <a:pt x="2704" y="1357"/>
                  </a:cubicBezTo>
                  <a:lnTo>
                    <a:pt x="2704" y="1345"/>
                  </a:lnTo>
                  <a:cubicBezTo>
                    <a:pt x="2704" y="619"/>
                    <a:pt x="2132" y="24"/>
                    <a:pt x="14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45"/>
            <p:cNvSpPr/>
            <p:nvPr/>
          </p:nvSpPr>
          <p:spPr>
            <a:xfrm>
              <a:off x="2812469" y="1778006"/>
              <a:ext cx="51663" cy="91302"/>
            </a:xfrm>
            <a:custGeom>
              <a:avLst/>
              <a:gdLst/>
              <a:ahLst/>
              <a:cxnLst/>
              <a:rect l="l" t="t" r="r" b="b"/>
              <a:pathLst>
                <a:path w="1406" h="2477" extrusionOk="0">
                  <a:moveTo>
                    <a:pt x="1358" y="0"/>
                  </a:moveTo>
                  <a:cubicBezTo>
                    <a:pt x="608" y="0"/>
                    <a:pt x="1" y="607"/>
                    <a:pt x="1" y="1357"/>
                  </a:cubicBezTo>
                  <a:cubicBezTo>
                    <a:pt x="1" y="2084"/>
                    <a:pt x="584" y="2465"/>
                    <a:pt x="1311" y="2476"/>
                  </a:cubicBezTo>
                  <a:cubicBezTo>
                    <a:pt x="1334" y="2369"/>
                    <a:pt x="1323" y="2238"/>
                    <a:pt x="1263" y="2143"/>
                  </a:cubicBezTo>
                  <a:lnTo>
                    <a:pt x="1263" y="2131"/>
                  </a:lnTo>
                  <a:cubicBezTo>
                    <a:pt x="739" y="976"/>
                    <a:pt x="1144" y="238"/>
                    <a:pt x="1406" y="0"/>
                  </a:cubicBezTo>
                  <a:close/>
                </a:path>
              </a:pathLst>
            </a:custGeom>
            <a:solidFill>
              <a:srgbClr val="522D2D">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45"/>
            <p:cNvSpPr/>
            <p:nvPr/>
          </p:nvSpPr>
          <p:spPr>
            <a:xfrm>
              <a:off x="2796301" y="1828025"/>
              <a:ext cx="132172" cy="49614"/>
            </a:xfrm>
            <a:custGeom>
              <a:avLst/>
              <a:gdLst/>
              <a:ahLst/>
              <a:cxnLst/>
              <a:rect l="l" t="t" r="r" b="b"/>
              <a:pathLst>
                <a:path w="3597" h="1346" extrusionOk="0">
                  <a:moveTo>
                    <a:pt x="441" y="0"/>
                  </a:moveTo>
                  <a:cubicBezTo>
                    <a:pt x="203" y="0"/>
                    <a:pt x="0" y="203"/>
                    <a:pt x="0" y="441"/>
                  </a:cubicBezTo>
                  <a:lnTo>
                    <a:pt x="0" y="893"/>
                  </a:lnTo>
                  <a:cubicBezTo>
                    <a:pt x="0" y="1143"/>
                    <a:pt x="203" y="1346"/>
                    <a:pt x="441" y="1346"/>
                  </a:cubicBezTo>
                  <a:lnTo>
                    <a:pt x="3156" y="1346"/>
                  </a:lnTo>
                  <a:cubicBezTo>
                    <a:pt x="3394" y="1346"/>
                    <a:pt x="3596" y="1143"/>
                    <a:pt x="3596" y="893"/>
                  </a:cubicBezTo>
                  <a:lnTo>
                    <a:pt x="3596" y="441"/>
                  </a:lnTo>
                  <a:cubicBezTo>
                    <a:pt x="3596" y="203"/>
                    <a:pt x="3394" y="0"/>
                    <a:pt x="3156" y="0"/>
                  </a:cubicBezTo>
                  <a:lnTo>
                    <a:pt x="1477" y="0"/>
                  </a:lnTo>
                  <a:lnTo>
                    <a:pt x="786" y="84"/>
                  </a:lnTo>
                  <a:lnTo>
                    <a:pt x="44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45"/>
            <p:cNvSpPr/>
            <p:nvPr/>
          </p:nvSpPr>
          <p:spPr>
            <a:xfrm>
              <a:off x="2796301" y="1828025"/>
              <a:ext cx="53831" cy="49614"/>
            </a:xfrm>
            <a:custGeom>
              <a:avLst/>
              <a:gdLst/>
              <a:ahLst/>
              <a:cxnLst/>
              <a:rect l="l" t="t" r="r" b="b"/>
              <a:pathLst>
                <a:path w="1465" h="1346" extrusionOk="0">
                  <a:moveTo>
                    <a:pt x="441" y="0"/>
                  </a:moveTo>
                  <a:cubicBezTo>
                    <a:pt x="191" y="0"/>
                    <a:pt x="0" y="203"/>
                    <a:pt x="0" y="453"/>
                  </a:cubicBezTo>
                  <a:lnTo>
                    <a:pt x="0" y="905"/>
                  </a:lnTo>
                  <a:cubicBezTo>
                    <a:pt x="0" y="1143"/>
                    <a:pt x="191" y="1346"/>
                    <a:pt x="441" y="1346"/>
                  </a:cubicBezTo>
                  <a:lnTo>
                    <a:pt x="1465" y="1346"/>
                  </a:lnTo>
                  <a:cubicBezTo>
                    <a:pt x="1334" y="1310"/>
                    <a:pt x="1251" y="1191"/>
                    <a:pt x="1239" y="1048"/>
                  </a:cubicBezTo>
                  <a:lnTo>
                    <a:pt x="1239" y="334"/>
                  </a:lnTo>
                  <a:cubicBezTo>
                    <a:pt x="1227" y="179"/>
                    <a:pt x="1322" y="48"/>
                    <a:pt x="1465" y="0"/>
                  </a:cubicBezTo>
                  <a:close/>
                </a:path>
              </a:pathLst>
            </a:custGeom>
            <a:solidFill>
              <a:srgbClr val="522D2D">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45"/>
            <p:cNvSpPr/>
            <p:nvPr/>
          </p:nvSpPr>
          <p:spPr>
            <a:xfrm>
              <a:off x="2779692" y="2276980"/>
              <a:ext cx="165389" cy="49614"/>
            </a:xfrm>
            <a:custGeom>
              <a:avLst/>
              <a:gdLst/>
              <a:ahLst/>
              <a:cxnLst/>
              <a:rect l="l" t="t" r="r" b="b"/>
              <a:pathLst>
                <a:path w="4501" h="1346" extrusionOk="0">
                  <a:moveTo>
                    <a:pt x="441" y="0"/>
                  </a:moveTo>
                  <a:cubicBezTo>
                    <a:pt x="191" y="0"/>
                    <a:pt x="0" y="191"/>
                    <a:pt x="0" y="441"/>
                  </a:cubicBezTo>
                  <a:lnTo>
                    <a:pt x="0" y="893"/>
                  </a:lnTo>
                  <a:cubicBezTo>
                    <a:pt x="0" y="1143"/>
                    <a:pt x="191" y="1346"/>
                    <a:pt x="441" y="1346"/>
                  </a:cubicBezTo>
                  <a:lnTo>
                    <a:pt x="4060" y="1346"/>
                  </a:lnTo>
                  <a:cubicBezTo>
                    <a:pt x="4298" y="1346"/>
                    <a:pt x="4501" y="1143"/>
                    <a:pt x="4501" y="893"/>
                  </a:cubicBezTo>
                  <a:lnTo>
                    <a:pt x="4501" y="441"/>
                  </a:lnTo>
                  <a:cubicBezTo>
                    <a:pt x="4501" y="191"/>
                    <a:pt x="4298" y="0"/>
                    <a:pt x="40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45"/>
            <p:cNvSpPr/>
            <p:nvPr/>
          </p:nvSpPr>
          <p:spPr>
            <a:xfrm>
              <a:off x="2779710" y="2276755"/>
              <a:ext cx="165389" cy="49614"/>
            </a:xfrm>
            <a:custGeom>
              <a:avLst/>
              <a:gdLst/>
              <a:ahLst/>
              <a:cxnLst/>
              <a:rect l="l" t="t" r="r" b="b"/>
              <a:pathLst>
                <a:path w="4501" h="1346" extrusionOk="0">
                  <a:moveTo>
                    <a:pt x="441" y="0"/>
                  </a:moveTo>
                  <a:cubicBezTo>
                    <a:pt x="191" y="0"/>
                    <a:pt x="0" y="191"/>
                    <a:pt x="0" y="441"/>
                  </a:cubicBezTo>
                  <a:lnTo>
                    <a:pt x="0" y="893"/>
                  </a:lnTo>
                  <a:cubicBezTo>
                    <a:pt x="0" y="1143"/>
                    <a:pt x="191" y="1346"/>
                    <a:pt x="441" y="1346"/>
                  </a:cubicBezTo>
                  <a:lnTo>
                    <a:pt x="4060" y="1346"/>
                  </a:lnTo>
                  <a:cubicBezTo>
                    <a:pt x="4298" y="1346"/>
                    <a:pt x="4501" y="1143"/>
                    <a:pt x="4501" y="893"/>
                  </a:cubicBezTo>
                  <a:lnTo>
                    <a:pt x="4501" y="441"/>
                  </a:lnTo>
                  <a:cubicBezTo>
                    <a:pt x="4501" y="191"/>
                    <a:pt x="4298" y="0"/>
                    <a:pt x="4048" y="0"/>
                  </a:cubicBezTo>
                  <a:close/>
                </a:path>
              </a:pathLst>
            </a:custGeom>
            <a:solidFill>
              <a:srgbClr val="FFFFFF">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45"/>
            <p:cNvSpPr/>
            <p:nvPr/>
          </p:nvSpPr>
          <p:spPr>
            <a:xfrm>
              <a:off x="2779692" y="2276980"/>
              <a:ext cx="70440" cy="49614"/>
            </a:xfrm>
            <a:custGeom>
              <a:avLst/>
              <a:gdLst/>
              <a:ahLst/>
              <a:cxnLst/>
              <a:rect l="l" t="t" r="r" b="b"/>
              <a:pathLst>
                <a:path w="1917" h="1346" extrusionOk="0">
                  <a:moveTo>
                    <a:pt x="441" y="0"/>
                  </a:moveTo>
                  <a:cubicBezTo>
                    <a:pt x="191" y="0"/>
                    <a:pt x="0" y="191"/>
                    <a:pt x="0" y="441"/>
                  </a:cubicBezTo>
                  <a:lnTo>
                    <a:pt x="0" y="893"/>
                  </a:lnTo>
                  <a:cubicBezTo>
                    <a:pt x="0" y="1143"/>
                    <a:pt x="191" y="1346"/>
                    <a:pt x="441" y="1346"/>
                  </a:cubicBezTo>
                  <a:lnTo>
                    <a:pt x="1917" y="1346"/>
                  </a:lnTo>
                  <a:cubicBezTo>
                    <a:pt x="1786" y="1298"/>
                    <a:pt x="1691" y="1167"/>
                    <a:pt x="1703" y="1012"/>
                  </a:cubicBezTo>
                  <a:lnTo>
                    <a:pt x="1703" y="322"/>
                  </a:lnTo>
                  <a:cubicBezTo>
                    <a:pt x="1691" y="179"/>
                    <a:pt x="1786" y="36"/>
                    <a:pt x="1917" y="0"/>
                  </a:cubicBezTo>
                  <a:close/>
                </a:path>
              </a:pathLst>
            </a:custGeom>
            <a:solidFill>
              <a:srgbClr val="522D2D">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45"/>
            <p:cNvSpPr/>
            <p:nvPr/>
          </p:nvSpPr>
          <p:spPr>
            <a:xfrm>
              <a:off x="2439727" y="1844244"/>
              <a:ext cx="82750" cy="465689"/>
            </a:xfrm>
            <a:custGeom>
              <a:avLst/>
              <a:gdLst/>
              <a:ahLst/>
              <a:cxnLst/>
              <a:rect l="l" t="t" r="r" b="b"/>
              <a:pathLst>
                <a:path w="2252" h="12634" extrusionOk="0">
                  <a:moveTo>
                    <a:pt x="1" y="1"/>
                  </a:moveTo>
                  <a:lnTo>
                    <a:pt x="1" y="12633"/>
                  </a:lnTo>
                  <a:lnTo>
                    <a:pt x="2251" y="12633"/>
                  </a:lnTo>
                  <a:lnTo>
                    <a:pt x="225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45"/>
            <p:cNvSpPr/>
            <p:nvPr/>
          </p:nvSpPr>
          <p:spPr>
            <a:xfrm>
              <a:off x="2439727" y="1848630"/>
              <a:ext cx="29359" cy="461303"/>
            </a:xfrm>
            <a:custGeom>
              <a:avLst/>
              <a:gdLst/>
              <a:ahLst/>
              <a:cxnLst/>
              <a:rect l="l" t="t" r="r" b="b"/>
              <a:pathLst>
                <a:path w="799" h="12515" extrusionOk="0">
                  <a:moveTo>
                    <a:pt x="1" y="1"/>
                  </a:moveTo>
                  <a:lnTo>
                    <a:pt x="1" y="12514"/>
                  </a:lnTo>
                  <a:lnTo>
                    <a:pt x="691" y="12514"/>
                  </a:lnTo>
                  <a:lnTo>
                    <a:pt x="799" y="12502"/>
                  </a:lnTo>
                  <a:lnTo>
                    <a:pt x="799" y="787"/>
                  </a:lnTo>
                  <a:lnTo>
                    <a:pt x="1" y="1"/>
                  </a:lnTo>
                  <a:close/>
                </a:path>
              </a:pathLst>
            </a:custGeom>
            <a:solidFill>
              <a:srgbClr val="522D2D">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11" name="Google Shape;711;p45"/>
            <p:cNvGrpSpPr/>
            <p:nvPr/>
          </p:nvGrpSpPr>
          <p:grpSpPr>
            <a:xfrm>
              <a:off x="2447628" y="1927658"/>
              <a:ext cx="448032" cy="116330"/>
              <a:chOff x="2447628" y="1927658"/>
              <a:chExt cx="448032" cy="116330"/>
            </a:xfrm>
          </p:grpSpPr>
          <p:sp>
            <p:nvSpPr>
              <p:cNvPr id="712" name="Google Shape;712;p45"/>
              <p:cNvSpPr/>
              <p:nvPr/>
            </p:nvSpPr>
            <p:spPr>
              <a:xfrm>
                <a:off x="2447628" y="1927658"/>
                <a:ext cx="448032" cy="116330"/>
              </a:xfrm>
              <a:custGeom>
                <a:avLst/>
                <a:gdLst/>
                <a:ahLst/>
                <a:cxnLst/>
                <a:rect l="l" t="t" r="r" b="b"/>
                <a:pathLst>
                  <a:path w="12193" h="3156" extrusionOk="0">
                    <a:moveTo>
                      <a:pt x="3167" y="0"/>
                    </a:moveTo>
                    <a:lnTo>
                      <a:pt x="1334" y="1464"/>
                    </a:lnTo>
                    <a:lnTo>
                      <a:pt x="0" y="3155"/>
                    </a:lnTo>
                    <a:lnTo>
                      <a:pt x="834" y="2965"/>
                    </a:lnTo>
                    <a:lnTo>
                      <a:pt x="2036" y="3155"/>
                    </a:lnTo>
                    <a:lnTo>
                      <a:pt x="9025" y="3155"/>
                    </a:lnTo>
                    <a:lnTo>
                      <a:pt x="11287" y="1869"/>
                    </a:lnTo>
                    <a:lnTo>
                      <a:pt x="1219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45"/>
              <p:cNvSpPr/>
              <p:nvPr/>
            </p:nvSpPr>
            <p:spPr>
              <a:xfrm rot="10800000">
                <a:off x="2447628" y="1927658"/>
                <a:ext cx="448032" cy="116330"/>
              </a:xfrm>
              <a:custGeom>
                <a:avLst/>
                <a:gdLst/>
                <a:ahLst/>
                <a:cxnLst/>
                <a:rect l="l" t="t" r="r" b="b"/>
                <a:pathLst>
                  <a:path w="12193" h="3156" extrusionOk="0">
                    <a:moveTo>
                      <a:pt x="3167" y="0"/>
                    </a:moveTo>
                    <a:lnTo>
                      <a:pt x="1334" y="1464"/>
                    </a:lnTo>
                    <a:lnTo>
                      <a:pt x="0" y="3155"/>
                    </a:lnTo>
                    <a:lnTo>
                      <a:pt x="834" y="2965"/>
                    </a:lnTo>
                    <a:lnTo>
                      <a:pt x="2036" y="3155"/>
                    </a:lnTo>
                    <a:lnTo>
                      <a:pt x="9025" y="3155"/>
                    </a:lnTo>
                    <a:lnTo>
                      <a:pt x="11287" y="1869"/>
                    </a:lnTo>
                    <a:lnTo>
                      <a:pt x="1219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4" name="Google Shape;714;p45"/>
            <p:cNvSpPr/>
            <p:nvPr/>
          </p:nvSpPr>
          <p:spPr>
            <a:xfrm>
              <a:off x="2448069" y="1927658"/>
              <a:ext cx="165830" cy="116330"/>
            </a:xfrm>
            <a:custGeom>
              <a:avLst/>
              <a:gdLst/>
              <a:ahLst/>
              <a:cxnLst/>
              <a:rect l="l" t="t" r="r" b="b"/>
              <a:pathLst>
                <a:path w="4513" h="3156" extrusionOk="0">
                  <a:moveTo>
                    <a:pt x="3155" y="0"/>
                  </a:moveTo>
                  <a:lnTo>
                    <a:pt x="1322" y="1464"/>
                  </a:lnTo>
                  <a:lnTo>
                    <a:pt x="0" y="3155"/>
                  </a:lnTo>
                  <a:lnTo>
                    <a:pt x="4513" y="3155"/>
                  </a:lnTo>
                  <a:cubicBezTo>
                    <a:pt x="4239" y="3036"/>
                    <a:pt x="4060" y="2774"/>
                    <a:pt x="4060" y="2476"/>
                  </a:cubicBezTo>
                  <a:lnTo>
                    <a:pt x="4060" y="655"/>
                  </a:lnTo>
                  <a:cubicBezTo>
                    <a:pt x="4060" y="369"/>
                    <a:pt x="4239" y="107"/>
                    <a:pt x="4513" y="0"/>
                  </a:cubicBezTo>
                  <a:close/>
                </a:path>
              </a:pathLst>
            </a:custGeom>
            <a:solidFill>
              <a:srgbClr val="522D2D">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45"/>
            <p:cNvSpPr/>
            <p:nvPr/>
          </p:nvSpPr>
          <p:spPr>
            <a:xfrm>
              <a:off x="2398610" y="1927658"/>
              <a:ext cx="165426" cy="116330"/>
            </a:xfrm>
            <a:custGeom>
              <a:avLst/>
              <a:gdLst/>
              <a:ahLst/>
              <a:cxnLst/>
              <a:rect l="l" t="t" r="r" b="b"/>
              <a:pathLst>
                <a:path w="4502" h="3156" extrusionOk="0">
                  <a:moveTo>
                    <a:pt x="4501" y="0"/>
                  </a:moveTo>
                  <a:lnTo>
                    <a:pt x="894" y="12"/>
                  </a:lnTo>
                  <a:cubicBezTo>
                    <a:pt x="394" y="12"/>
                    <a:pt x="1" y="405"/>
                    <a:pt x="1" y="905"/>
                  </a:cubicBezTo>
                  <a:lnTo>
                    <a:pt x="1" y="2262"/>
                  </a:lnTo>
                  <a:cubicBezTo>
                    <a:pt x="1" y="2750"/>
                    <a:pt x="394" y="3155"/>
                    <a:pt x="894" y="3155"/>
                  </a:cubicBezTo>
                  <a:lnTo>
                    <a:pt x="1346" y="3155"/>
                  </a:lnTo>
                  <a:lnTo>
                    <a:pt x="450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16" name="Google Shape;716;p45"/>
            <p:cNvGrpSpPr/>
            <p:nvPr/>
          </p:nvGrpSpPr>
          <p:grpSpPr>
            <a:xfrm>
              <a:off x="2448069" y="2093970"/>
              <a:ext cx="281761" cy="116330"/>
              <a:chOff x="2448069" y="2093970"/>
              <a:chExt cx="281761" cy="116330"/>
            </a:xfrm>
          </p:grpSpPr>
          <p:sp>
            <p:nvSpPr>
              <p:cNvPr id="717" name="Google Shape;717;p45"/>
              <p:cNvSpPr/>
              <p:nvPr/>
            </p:nvSpPr>
            <p:spPr>
              <a:xfrm>
                <a:off x="2448069" y="2093970"/>
                <a:ext cx="281761" cy="116330"/>
              </a:xfrm>
              <a:custGeom>
                <a:avLst/>
                <a:gdLst/>
                <a:ahLst/>
                <a:cxnLst/>
                <a:rect l="l" t="t" r="r" b="b"/>
                <a:pathLst>
                  <a:path w="7668" h="3156" extrusionOk="0">
                    <a:moveTo>
                      <a:pt x="3155" y="0"/>
                    </a:moveTo>
                    <a:lnTo>
                      <a:pt x="1191" y="1060"/>
                    </a:lnTo>
                    <a:lnTo>
                      <a:pt x="0" y="3156"/>
                    </a:lnTo>
                    <a:lnTo>
                      <a:pt x="0" y="3156"/>
                    </a:lnTo>
                    <a:lnTo>
                      <a:pt x="1024" y="2977"/>
                    </a:lnTo>
                    <a:lnTo>
                      <a:pt x="2024" y="3156"/>
                    </a:lnTo>
                    <a:lnTo>
                      <a:pt x="4501" y="3156"/>
                    </a:lnTo>
                    <a:lnTo>
                      <a:pt x="6501" y="1822"/>
                    </a:lnTo>
                    <a:lnTo>
                      <a:pt x="766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45"/>
              <p:cNvSpPr/>
              <p:nvPr/>
            </p:nvSpPr>
            <p:spPr>
              <a:xfrm rot="10800000">
                <a:off x="2448069" y="2093970"/>
                <a:ext cx="281761" cy="116330"/>
              </a:xfrm>
              <a:custGeom>
                <a:avLst/>
                <a:gdLst/>
                <a:ahLst/>
                <a:cxnLst/>
                <a:rect l="l" t="t" r="r" b="b"/>
                <a:pathLst>
                  <a:path w="7668" h="3156" extrusionOk="0">
                    <a:moveTo>
                      <a:pt x="3155" y="0"/>
                    </a:moveTo>
                    <a:lnTo>
                      <a:pt x="1191" y="1060"/>
                    </a:lnTo>
                    <a:lnTo>
                      <a:pt x="0" y="3156"/>
                    </a:lnTo>
                    <a:lnTo>
                      <a:pt x="0" y="3156"/>
                    </a:lnTo>
                    <a:lnTo>
                      <a:pt x="1024" y="2977"/>
                    </a:lnTo>
                    <a:lnTo>
                      <a:pt x="2024" y="3156"/>
                    </a:lnTo>
                    <a:lnTo>
                      <a:pt x="4501" y="3156"/>
                    </a:lnTo>
                    <a:lnTo>
                      <a:pt x="6501" y="1822"/>
                    </a:lnTo>
                    <a:lnTo>
                      <a:pt x="766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9" name="Google Shape;719;p45"/>
            <p:cNvSpPr/>
            <p:nvPr/>
          </p:nvSpPr>
          <p:spPr>
            <a:xfrm>
              <a:off x="2779251" y="1927216"/>
              <a:ext cx="165830" cy="116772"/>
            </a:xfrm>
            <a:custGeom>
              <a:avLst/>
              <a:gdLst/>
              <a:ahLst/>
              <a:cxnLst/>
              <a:rect l="l" t="t" r="r" b="b"/>
              <a:pathLst>
                <a:path w="4513" h="3168" extrusionOk="0">
                  <a:moveTo>
                    <a:pt x="3167" y="0"/>
                  </a:moveTo>
                  <a:lnTo>
                    <a:pt x="0" y="3167"/>
                  </a:lnTo>
                  <a:lnTo>
                    <a:pt x="3620" y="3167"/>
                  </a:lnTo>
                  <a:cubicBezTo>
                    <a:pt x="4120" y="3167"/>
                    <a:pt x="4513" y="2762"/>
                    <a:pt x="4513" y="2274"/>
                  </a:cubicBezTo>
                  <a:lnTo>
                    <a:pt x="4513" y="905"/>
                  </a:lnTo>
                  <a:lnTo>
                    <a:pt x="4513" y="893"/>
                  </a:lnTo>
                  <a:cubicBezTo>
                    <a:pt x="4513" y="405"/>
                    <a:pt x="4108" y="0"/>
                    <a:pt x="36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45"/>
            <p:cNvSpPr/>
            <p:nvPr/>
          </p:nvSpPr>
          <p:spPr>
            <a:xfrm>
              <a:off x="2448069" y="2093970"/>
              <a:ext cx="165389" cy="116330"/>
            </a:xfrm>
            <a:custGeom>
              <a:avLst/>
              <a:gdLst/>
              <a:ahLst/>
              <a:cxnLst/>
              <a:rect l="l" t="t" r="r" b="b"/>
              <a:pathLst>
                <a:path w="4501" h="3156" extrusionOk="0">
                  <a:moveTo>
                    <a:pt x="3155" y="0"/>
                  </a:moveTo>
                  <a:lnTo>
                    <a:pt x="1191" y="1060"/>
                  </a:lnTo>
                  <a:lnTo>
                    <a:pt x="0" y="3156"/>
                  </a:lnTo>
                  <a:lnTo>
                    <a:pt x="4501" y="3156"/>
                  </a:lnTo>
                  <a:cubicBezTo>
                    <a:pt x="4227" y="3037"/>
                    <a:pt x="4048" y="2751"/>
                    <a:pt x="4060" y="2453"/>
                  </a:cubicBezTo>
                  <a:lnTo>
                    <a:pt x="4060" y="643"/>
                  </a:lnTo>
                  <a:cubicBezTo>
                    <a:pt x="4048" y="346"/>
                    <a:pt x="4227" y="96"/>
                    <a:pt x="4501" y="0"/>
                  </a:cubicBezTo>
                  <a:close/>
                </a:path>
              </a:pathLst>
            </a:custGeom>
            <a:solidFill>
              <a:srgbClr val="522D2D">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45"/>
            <p:cNvSpPr/>
            <p:nvPr/>
          </p:nvSpPr>
          <p:spPr>
            <a:xfrm>
              <a:off x="2398610" y="2093970"/>
              <a:ext cx="165426" cy="116330"/>
            </a:xfrm>
            <a:custGeom>
              <a:avLst/>
              <a:gdLst/>
              <a:ahLst/>
              <a:cxnLst/>
              <a:rect l="l" t="t" r="r" b="b"/>
              <a:pathLst>
                <a:path w="4502" h="3156" extrusionOk="0">
                  <a:moveTo>
                    <a:pt x="4501" y="0"/>
                  </a:moveTo>
                  <a:lnTo>
                    <a:pt x="894" y="12"/>
                  </a:lnTo>
                  <a:cubicBezTo>
                    <a:pt x="394" y="12"/>
                    <a:pt x="1" y="405"/>
                    <a:pt x="1" y="905"/>
                  </a:cubicBezTo>
                  <a:lnTo>
                    <a:pt x="1" y="2263"/>
                  </a:lnTo>
                  <a:cubicBezTo>
                    <a:pt x="1" y="2751"/>
                    <a:pt x="394" y="3156"/>
                    <a:pt x="894" y="3156"/>
                  </a:cubicBezTo>
                  <a:lnTo>
                    <a:pt x="1346" y="3156"/>
                  </a:lnTo>
                  <a:lnTo>
                    <a:pt x="450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45"/>
            <p:cNvSpPr/>
            <p:nvPr/>
          </p:nvSpPr>
          <p:spPr>
            <a:xfrm>
              <a:off x="2613862" y="2093970"/>
              <a:ext cx="281797" cy="116330"/>
            </a:xfrm>
            <a:custGeom>
              <a:avLst/>
              <a:gdLst/>
              <a:ahLst/>
              <a:cxnLst/>
              <a:rect l="l" t="t" r="r" b="b"/>
              <a:pathLst>
                <a:path w="7669" h="3156" extrusionOk="0">
                  <a:moveTo>
                    <a:pt x="3156" y="0"/>
                  </a:moveTo>
                  <a:lnTo>
                    <a:pt x="1" y="3156"/>
                  </a:lnTo>
                  <a:lnTo>
                    <a:pt x="4501" y="3156"/>
                  </a:lnTo>
                  <a:lnTo>
                    <a:pt x="6692" y="1917"/>
                  </a:lnTo>
                  <a:lnTo>
                    <a:pt x="766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45"/>
            <p:cNvSpPr/>
            <p:nvPr/>
          </p:nvSpPr>
          <p:spPr>
            <a:xfrm>
              <a:off x="2779251" y="2093528"/>
              <a:ext cx="165830" cy="116330"/>
            </a:xfrm>
            <a:custGeom>
              <a:avLst/>
              <a:gdLst/>
              <a:ahLst/>
              <a:cxnLst/>
              <a:rect l="l" t="t" r="r" b="b"/>
              <a:pathLst>
                <a:path w="4513" h="3156" extrusionOk="0">
                  <a:moveTo>
                    <a:pt x="3167" y="1"/>
                  </a:moveTo>
                  <a:lnTo>
                    <a:pt x="0" y="3156"/>
                  </a:lnTo>
                  <a:lnTo>
                    <a:pt x="3620" y="3156"/>
                  </a:lnTo>
                  <a:cubicBezTo>
                    <a:pt x="4120" y="3156"/>
                    <a:pt x="4513" y="2763"/>
                    <a:pt x="4513" y="2263"/>
                  </a:cubicBezTo>
                  <a:lnTo>
                    <a:pt x="4513" y="905"/>
                  </a:lnTo>
                  <a:lnTo>
                    <a:pt x="4513" y="893"/>
                  </a:lnTo>
                  <a:cubicBezTo>
                    <a:pt x="4513" y="405"/>
                    <a:pt x="4108" y="1"/>
                    <a:pt x="362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45"/>
            <p:cNvSpPr/>
            <p:nvPr/>
          </p:nvSpPr>
          <p:spPr>
            <a:xfrm>
              <a:off x="2431423" y="1778006"/>
              <a:ext cx="99358" cy="91302"/>
            </a:xfrm>
            <a:custGeom>
              <a:avLst/>
              <a:gdLst/>
              <a:ahLst/>
              <a:cxnLst/>
              <a:rect l="l" t="t" r="r" b="b"/>
              <a:pathLst>
                <a:path w="2704" h="2477" extrusionOk="0">
                  <a:moveTo>
                    <a:pt x="1358" y="0"/>
                  </a:moveTo>
                  <a:cubicBezTo>
                    <a:pt x="608" y="0"/>
                    <a:pt x="1" y="607"/>
                    <a:pt x="1" y="1357"/>
                  </a:cubicBezTo>
                  <a:cubicBezTo>
                    <a:pt x="1" y="2084"/>
                    <a:pt x="584" y="2465"/>
                    <a:pt x="1310" y="2476"/>
                  </a:cubicBezTo>
                  <a:lnTo>
                    <a:pt x="1358" y="2476"/>
                  </a:lnTo>
                  <a:cubicBezTo>
                    <a:pt x="2096" y="2476"/>
                    <a:pt x="2703" y="2095"/>
                    <a:pt x="2703" y="1357"/>
                  </a:cubicBezTo>
                  <a:lnTo>
                    <a:pt x="2703" y="1345"/>
                  </a:lnTo>
                  <a:cubicBezTo>
                    <a:pt x="2703" y="619"/>
                    <a:pt x="2132" y="24"/>
                    <a:pt x="14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45"/>
            <p:cNvSpPr/>
            <p:nvPr/>
          </p:nvSpPr>
          <p:spPr>
            <a:xfrm>
              <a:off x="2431423" y="1778006"/>
              <a:ext cx="51663" cy="91302"/>
            </a:xfrm>
            <a:custGeom>
              <a:avLst/>
              <a:gdLst/>
              <a:ahLst/>
              <a:cxnLst/>
              <a:rect l="l" t="t" r="r" b="b"/>
              <a:pathLst>
                <a:path w="1406" h="2477" extrusionOk="0">
                  <a:moveTo>
                    <a:pt x="1358" y="0"/>
                  </a:moveTo>
                  <a:cubicBezTo>
                    <a:pt x="608" y="0"/>
                    <a:pt x="1" y="607"/>
                    <a:pt x="1" y="1357"/>
                  </a:cubicBezTo>
                  <a:cubicBezTo>
                    <a:pt x="1" y="2084"/>
                    <a:pt x="584" y="2465"/>
                    <a:pt x="1310" y="2476"/>
                  </a:cubicBezTo>
                  <a:cubicBezTo>
                    <a:pt x="1334" y="2369"/>
                    <a:pt x="1322" y="2238"/>
                    <a:pt x="1275" y="2143"/>
                  </a:cubicBezTo>
                  <a:lnTo>
                    <a:pt x="1263" y="2131"/>
                  </a:lnTo>
                  <a:cubicBezTo>
                    <a:pt x="739" y="976"/>
                    <a:pt x="1144" y="238"/>
                    <a:pt x="1406" y="0"/>
                  </a:cubicBezTo>
                  <a:close/>
                </a:path>
              </a:pathLst>
            </a:custGeom>
            <a:solidFill>
              <a:srgbClr val="522D2D">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45"/>
            <p:cNvSpPr/>
            <p:nvPr/>
          </p:nvSpPr>
          <p:spPr>
            <a:xfrm rot="10800000" flipH="1">
              <a:off x="2414852" y="1828025"/>
              <a:ext cx="132576" cy="49614"/>
            </a:xfrm>
            <a:custGeom>
              <a:avLst/>
              <a:gdLst/>
              <a:ahLst/>
              <a:cxnLst/>
              <a:rect l="l" t="t" r="r" b="b"/>
              <a:pathLst>
                <a:path w="3608" h="1346" extrusionOk="0">
                  <a:moveTo>
                    <a:pt x="453" y="0"/>
                  </a:moveTo>
                  <a:cubicBezTo>
                    <a:pt x="203" y="0"/>
                    <a:pt x="0" y="203"/>
                    <a:pt x="0" y="441"/>
                  </a:cubicBezTo>
                  <a:lnTo>
                    <a:pt x="0" y="893"/>
                  </a:lnTo>
                  <a:cubicBezTo>
                    <a:pt x="0" y="1143"/>
                    <a:pt x="203" y="1346"/>
                    <a:pt x="453" y="1346"/>
                  </a:cubicBezTo>
                  <a:lnTo>
                    <a:pt x="3167" y="1346"/>
                  </a:lnTo>
                  <a:cubicBezTo>
                    <a:pt x="3405" y="1346"/>
                    <a:pt x="3608" y="1143"/>
                    <a:pt x="3608" y="893"/>
                  </a:cubicBezTo>
                  <a:lnTo>
                    <a:pt x="3608" y="441"/>
                  </a:lnTo>
                  <a:cubicBezTo>
                    <a:pt x="3608" y="203"/>
                    <a:pt x="3405" y="0"/>
                    <a:pt x="3155" y="0"/>
                  </a:cubicBezTo>
                  <a:lnTo>
                    <a:pt x="1477" y="0"/>
                  </a:lnTo>
                  <a:lnTo>
                    <a:pt x="953" y="72"/>
                  </a:lnTo>
                  <a:lnTo>
                    <a:pt x="45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45"/>
            <p:cNvSpPr/>
            <p:nvPr/>
          </p:nvSpPr>
          <p:spPr>
            <a:xfrm>
              <a:off x="2414814" y="1828025"/>
              <a:ext cx="132576" cy="49614"/>
            </a:xfrm>
            <a:custGeom>
              <a:avLst/>
              <a:gdLst/>
              <a:ahLst/>
              <a:cxnLst/>
              <a:rect l="l" t="t" r="r" b="b"/>
              <a:pathLst>
                <a:path w="3608" h="1346" extrusionOk="0">
                  <a:moveTo>
                    <a:pt x="453" y="0"/>
                  </a:moveTo>
                  <a:cubicBezTo>
                    <a:pt x="203" y="0"/>
                    <a:pt x="0" y="203"/>
                    <a:pt x="0" y="441"/>
                  </a:cubicBezTo>
                  <a:lnTo>
                    <a:pt x="0" y="893"/>
                  </a:lnTo>
                  <a:cubicBezTo>
                    <a:pt x="0" y="1143"/>
                    <a:pt x="203" y="1346"/>
                    <a:pt x="453" y="1346"/>
                  </a:cubicBezTo>
                  <a:lnTo>
                    <a:pt x="3167" y="1346"/>
                  </a:lnTo>
                  <a:cubicBezTo>
                    <a:pt x="3405" y="1346"/>
                    <a:pt x="3608" y="1143"/>
                    <a:pt x="3608" y="893"/>
                  </a:cubicBezTo>
                  <a:lnTo>
                    <a:pt x="3608" y="441"/>
                  </a:lnTo>
                  <a:cubicBezTo>
                    <a:pt x="3608" y="203"/>
                    <a:pt x="3405" y="0"/>
                    <a:pt x="3155" y="0"/>
                  </a:cubicBezTo>
                  <a:lnTo>
                    <a:pt x="1477" y="0"/>
                  </a:lnTo>
                  <a:lnTo>
                    <a:pt x="953" y="72"/>
                  </a:lnTo>
                  <a:lnTo>
                    <a:pt x="45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45"/>
            <p:cNvSpPr/>
            <p:nvPr/>
          </p:nvSpPr>
          <p:spPr>
            <a:xfrm>
              <a:off x="2414832" y="1827800"/>
              <a:ext cx="132576" cy="49614"/>
            </a:xfrm>
            <a:custGeom>
              <a:avLst/>
              <a:gdLst/>
              <a:ahLst/>
              <a:cxnLst/>
              <a:rect l="l" t="t" r="r" b="b"/>
              <a:pathLst>
                <a:path w="3608" h="1346" extrusionOk="0">
                  <a:moveTo>
                    <a:pt x="453" y="0"/>
                  </a:moveTo>
                  <a:cubicBezTo>
                    <a:pt x="203" y="0"/>
                    <a:pt x="0" y="203"/>
                    <a:pt x="0" y="441"/>
                  </a:cubicBezTo>
                  <a:lnTo>
                    <a:pt x="0" y="893"/>
                  </a:lnTo>
                  <a:cubicBezTo>
                    <a:pt x="0" y="1143"/>
                    <a:pt x="203" y="1346"/>
                    <a:pt x="453" y="1346"/>
                  </a:cubicBezTo>
                  <a:lnTo>
                    <a:pt x="3167" y="1346"/>
                  </a:lnTo>
                  <a:cubicBezTo>
                    <a:pt x="3405" y="1346"/>
                    <a:pt x="3608" y="1143"/>
                    <a:pt x="3608" y="893"/>
                  </a:cubicBezTo>
                  <a:lnTo>
                    <a:pt x="3608" y="441"/>
                  </a:lnTo>
                  <a:cubicBezTo>
                    <a:pt x="3608" y="203"/>
                    <a:pt x="3405" y="0"/>
                    <a:pt x="3155" y="0"/>
                  </a:cubicBezTo>
                  <a:lnTo>
                    <a:pt x="1477" y="0"/>
                  </a:lnTo>
                  <a:lnTo>
                    <a:pt x="953" y="72"/>
                  </a:lnTo>
                  <a:lnTo>
                    <a:pt x="453" y="0"/>
                  </a:lnTo>
                  <a:close/>
                </a:path>
              </a:pathLst>
            </a:custGeom>
            <a:solidFill>
              <a:srgbClr val="FFFFFF">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45"/>
            <p:cNvSpPr/>
            <p:nvPr/>
          </p:nvSpPr>
          <p:spPr>
            <a:xfrm>
              <a:off x="2414814" y="1828025"/>
              <a:ext cx="54272" cy="49614"/>
            </a:xfrm>
            <a:custGeom>
              <a:avLst/>
              <a:gdLst/>
              <a:ahLst/>
              <a:cxnLst/>
              <a:rect l="l" t="t" r="r" b="b"/>
              <a:pathLst>
                <a:path w="1477" h="1346" extrusionOk="0">
                  <a:moveTo>
                    <a:pt x="453" y="0"/>
                  </a:moveTo>
                  <a:cubicBezTo>
                    <a:pt x="203" y="0"/>
                    <a:pt x="0" y="203"/>
                    <a:pt x="0" y="453"/>
                  </a:cubicBezTo>
                  <a:lnTo>
                    <a:pt x="0" y="905"/>
                  </a:lnTo>
                  <a:cubicBezTo>
                    <a:pt x="0" y="1143"/>
                    <a:pt x="203" y="1346"/>
                    <a:pt x="453" y="1346"/>
                  </a:cubicBezTo>
                  <a:lnTo>
                    <a:pt x="1477" y="1346"/>
                  </a:lnTo>
                  <a:cubicBezTo>
                    <a:pt x="1346" y="1310"/>
                    <a:pt x="1262" y="1191"/>
                    <a:pt x="1250" y="1048"/>
                  </a:cubicBezTo>
                  <a:lnTo>
                    <a:pt x="1250" y="334"/>
                  </a:lnTo>
                  <a:cubicBezTo>
                    <a:pt x="1238" y="179"/>
                    <a:pt x="1334" y="48"/>
                    <a:pt x="1477" y="0"/>
                  </a:cubicBezTo>
                  <a:close/>
                </a:path>
              </a:pathLst>
            </a:custGeom>
            <a:solidFill>
              <a:srgbClr val="522D2D">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45"/>
            <p:cNvSpPr/>
            <p:nvPr/>
          </p:nvSpPr>
          <p:spPr>
            <a:xfrm>
              <a:off x="2398169" y="2276980"/>
              <a:ext cx="165867" cy="49614"/>
            </a:xfrm>
            <a:custGeom>
              <a:avLst/>
              <a:gdLst/>
              <a:ahLst/>
              <a:cxnLst/>
              <a:rect l="l" t="t" r="r" b="b"/>
              <a:pathLst>
                <a:path w="4514" h="1346" extrusionOk="0">
                  <a:moveTo>
                    <a:pt x="453" y="0"/>
                  </a:moveTo>
                  <a:cubicBezTo>
                    <a:pt x="203" y="0"/>
                    <a:pt x="1" y="191"/>
                    <a:pt x="1" y="441"/>
                  </a:cubicBezTo>
                  <a:lnTo>
                    <a:pt x="1" y="893"/>
                  </a:lnTo>
                  <a:cubicBezTo>
                    <a:pt x="1" y="1143"/>
                    <a:pt x="203" y="1346"/>
                    <a:pt x="453" y="1346"/>
                  </a:cubicBezTo>
                  <a:lnTo>
                    <a:pt x="4061" y="1346"/>
                  </a:lnTo>
                  <a:cubicBezTo>
                    <a:pt x="4311" y="1346"/>
                    <a:pt x="4513" y="1143"/>
                    <a:pt x="4513" y="893"/>
                  </a:cubicBezTo>
                  <a:lnTo>
                    <a:pt x="4513" y="441"/>
                  </a:lnTo>
                  <a:cubicBezTo>
                    <a:pt x="4513" y="191"/>
                    <a:pt x="4311" y="0"/>
                    <a:pt x="40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45"/>
            <p:cNvSpPr/>
            <p:nvPr/>
          </p:nvSpPr>
          <p:spPr>
            <a:xfrm>
              <a:off x="2796319" y="1827800"/>
              <a:ext cx="132172" cy="49614"/>
            </a:xfrm>
            <a:custGeom>
              <a:avLst/>
              <a:gdLst/>
              <a:ahLst/>
              <a:cxnLst/>
              <a:rect l="l" t="t" r="r" b="b"/>
              <a:pathLst>
                <a:path w="3597" h="1346" extrusionOk="0">
                  <a:moveTo>
                    <a:pt x="441" y="0"/>
                  </a:moveTo>
                  <a:cubicBezTo>
                    <a:pt x="203" y="0"/>
                    <a:pt x="0" y="203"/>
                    <a:pt x="0" y="441"/>
                  </a:cubicBezTo>
                  <a:lnTo>
                    <a:pt x="0" y="893"/>
                  </a:lnTo>
                  <a:cubicBezTo>
                    <a:pt x="0" y="1143"/>
                    <a:pt x="203" y="1346"/>
                    <a:pt x="441" y="1346"/>
                  </a:cubicBezTo>
                  <a:lnTo>
                    <a:pt x="3156" y="1346"/>
                  </a:lnTo>
                  <a:cubicBezTo>
                    <a:pt x="3394" y="1346"/>
                    <a:pt x="3596" y="1143"/>
                    <a:pt x="3596" y="893"/>
                  </a:cubicBezTo>
                  <a:lnTo>
                    <a:pt x="3596" y="441"/>
                  </a:lnTo>
                  <a:cubicBezTo>
                    <a:pt x="3596" y="203"/>
                    <a:pt x="3394" y="0"/>
                    <a:pt x="3156" y="0"/>
                  </a:cubicBezTo>
                  <a:lnTo>
                    <a:pt x="1477" y="0"/>
                  </a:lnTo>
                  <a:lnTo>
                    <a:pt x="786" y="84"/>
                  </a:lnTo>
                  <a:lnTo>
                    <a:pt x="441" y="0"/>
                  </a:lnTo>
                  <a:close/>
                </a:path>
              </a:pathLst>
            </a:custGeom>
            <a:solidFill>
              <a:srgbClr val="FFFFFF">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45"/>
            <p:cNvSpPr/>
            <p:nvPr/>
          </p:nvSpPr>
          <p:spPr>
            <a:xfrm>
              <a:off x="2398187" y="2276755"/>
              <a:ext cx="165867" cy="49614"/>
            </a:xfrm>
            <a:custGeom>
              <a:avLst/>
              <a:gdLst/>
              <a:ahLst/>
              <a:cxnLst/>
              <a:rect l="l" t="t" r="r" b="b"/>
              <a:pathLst>
                <a:path w="4514" h="1346" extrusionOk="0">
                  <a:moveTo>
                    <a:pt x="453" y="0"/>
                  </a:moveTo>
                  <a:cubicBezTo>
                    <a:pt x="203" y="0"/>
                    <a:pt x="1" y="191"/>
                    <a:pt x="1" y="441"/>
                  </a:cubicBezTo>
                  <a:lnTo>
                    <a:pt x="1" y="893"/>
                  </a:lnTo>
                  <a:cubicBezTo>
                    <a:pt x="1" y="1143"/>
                    <a:pt x="203" y="1346"/>
                    <a:pt x="453" y="1346"/>
                  </a:cubicBezTo>
                  <a:lnTo>
                    <a:pt x="4061" y="1346"/>
                  </a:lnTo>
                  <a:cubicBezTo>
                    <a:pt x="4311" y="1346"/>
                    <a:pt x="4513" y="1143"/>
                    <a:pt x="4513" y="893"/>
                  </a:cubicBezTo>
                  <a:lnTo>
                    <a:pt x="4513" y="441"/>
                  </a:lnTo>
                  <a:cubicBezTo>
                    <a:pt x="4513" y="191"/>
                    <a:pt x="4311" y="0"/>
                    <a:pt x="4061" y="0"/>
                  </a:cubicBezTo>
                  <a:close/>
                </a:path>
              </a:pathLst>
            </a:custGeom>
            <a:solidFill>
              <a:srgbClr val="FFFFFF">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45"/>
            <p:cNvSpPr/>
            <p:nvPr/>
          </p:nvSpPr>
          <p:spPr>
            <a:xfrm>
              <a:off x="2398169" y="2276980"/>
              <a:ext cx="70918" cy="49614"/>
            </a:xfrm>
            <a:custGeom>
              <a:avLst/>
              <a:gdLst/>
              <a:ahLst/>
              <a:cxnLst/>
              <a:rect l="l" t="t" r="r" b="b"/>
              <a:pathLst>
                <a:path w="1930" h="1346" extrusionOk="0">
                  <a:moveTo>
                    <a:pt x="453" y="0"/>
                  </a:moveTo>
                  <a:cubicBezTo>
                    <a:pt x="203" y="0"/>
                    <a:pt x="1" y="191"/>
                    <a:pt x="1" y="441"/>
                  </a:cubicBezTo>
                  <a:lnTo>
                    <a:pt x="1" y="893"/>
                  </a:lnTo>
                  <a:cubicBezTo>
                    <a:pt x="1" y="1143"/>
                    <a:pt x="203" y="1346"/>
                    <a:pt x="453" y="1346"/>
                  </a:cubicBezTo>
                  <a:lnTo>
                    <a:pt x="1930" y="1346"/>
                  </a:lnTo>
                  <a:cubicBezTo>
                    <a:pt x="1787" y="1298"/>
                    <a:pt x="1703" y="1167"/>
                    <a:pt x="1715" y="1012"/>
                  </a:cubicBezTo>
                  <a:lnTo>
                    <a:pt x="1715" y="322"/>
                  </a:lnTo>
                  <a:cubicBezTo>
                    <a:pt x="1703" y="179"/>
                    <a:pt x="1787" y="36"/>
                    <a:pt x="1930" y="0"/>
                  </a:cubicBezTo>
                  <a:close/>
                </a:path>
              </a:pathLst>
            </a:custGeom>
            <a:solidFill>
              <a:srgbClr val="522D2D">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45"/>
            <p:cNvSpPr/>
            <p:nvPr/>
          </p:nvSpPr>
          <p:spPr>
            <a:xfrm>
              <a:off x="2593946" y="1966250"/>
              <a:ext cx="17968" cy="30778"/>
            </a:xfrm>
            <a:custGeom>
              <a:avLst/>
              <a:gdLst/>
              <a:ahLst/>
              <a:cxnLst/>
              <a:rect l="l" t="t" r="r" b="b"/>
              <a:pathLst>
                <a:path w="489" h="835" extrusionOk="0">
                  <a:moveTo>
                    <a:pt x="245" y="1"/>
                  </a:moveTo>
                  <a:cubicBezTo>
                    <a:pt x="123" y="1"/>
                    <a:pt x="1" y="84"/>
                    <a:pt x="19" y="251"/>
                  </a:cubicBezTo>
                  <a:lnTo>
                    <a:pt x="19" y="608"/>
                  </a:lnTo>
                  <a:cubicBezTo>
                    <a:pt x="19" y="727"/>
                    <a:pt x="126" y="822"/>
                    <a:pt x="245" y="822"/>
                  </a:cubicBezTo>
                  <a:lnTo>
                    <a:pt x="245" y="834"/>
                  </a:lnTo>
                  <a:cubicBezTo>
                    <a:pt x="364" y="834"/>
                    <a:pt x="471" y="727"/>
                    <a:pt x="471" y="608"/>
                  </a:cubicBezTo>
                  <a:lnTo>
                    <a:pt x="471" y="251"/>
                  </a:lnTo>
                  <a:cubicBezTo>
                    <a:pt x="489" y="84"/>
                    <a:pt x="367" y="1"/>
                    <a:pt x="2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45"/>
            <p:cNvSpPr/>
            <p:nvPr/>
          </p:nvSpPr>
          <p:spPr>
            <a:xfrm>
              <a:off x="2732438" y="1967909"/>
              <a:ext cx="16205" cy="29119"/>
            </a:xfrm>
            <a:custGeom>
              <a:avLst/>
              <a:gdLst/>
              <a:ahLst/>
              <a:cxnLst/>
              <a:rect l="l" t="t" r="r" b="b"/>
              <a:pathLst>
                <a:path w="441" h="790" extrusionOk="0">
                  <a:moveTo>
                    <a:pt x="220" y="0"/>
                  </a:moveTo>
                  <a:cubicBezTo>
                    <a:pt x="116" y="0"/>
                    <a:pt x="12" y="69"/>
                    <a:pt x="0" y="206"/>
                  </a:cubicBezTo>
                  <a:lnTo>
                    <a:pt x="0" y="563"/>
                  </a:lnTo>
                  <a:cubicBezTo>
                    <a:pt x="0" y="682"/>
                    <a:pt x="95" y="777"/>
                    <a:pt x="226" y="777"/>
                  </a:cubicBezTo>
                  <a:lnTo>
                    <a:pt x="214" y="789"/>
                  </a:lnTo>
                  <a:cubicBezTo>
                    <a:pt x="345" y="789"/>
                    <a:pt x="441" y="682"/>
                    <a:pt x="441" y="563"/>
                  </a:cubicBezTo>
                  <a:lnTo>
                    <a:pt x="441" y="206"/>
                  </a:lnTo>
                  <a:cubicBezTo>
                    <a:pt x="429" y="69"/>
                    <a:pt x="325" y="0"/>
                    <a:pt x="2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45"/>
            <p:cNvSpPr/>
            <p:nvPr/>
          </p:nvSpPr>
          <p:spPr>
            <a:xfrm>
              <a:off x="2641972" y="1979520"/>
              <a:ext cx="59417" cy="24954"/>
            </a:xfrm>
            <a:custGeom>
              <a:avLst/>
              <a:gdLst/>
              <a:ahLst/>
              <a:cxnLst/>
              <a:rect l="l" t="t" r="r" b="b"/>
              <a:pathLst>
                <a:path w="1617" h="677" extrusionOk="0">
                  <a:moveTo>
                    <a:pt x="318" y="1"/>
                  </a:moveTo>
                  <a:cubicBezTo>
                    <a:pt x="149" y="1"/>
                    <a:pt x="1" y="210"/>
                    <a:pt x="152" y="379"/>
                  </a:cubicBezTo>
                  <a:cubicBezTo>
                    <a:pt x="319" y="569"/>
                    <a:pt x="557" y="677"/>
                    <a:pt x="807" y="677"/>
                  </a:cubicBezTo>
                  <a:cubicBezTo>
                    <a:pt x="1057" y="677"/>
                    <a:pt x="1307" y="569"/>
                    <a:pt x="1474" y="379"/>
                  </a:cubicBezTo>
                  <a:cubicBezTo>
                    <a:pt x="1616" y="210"/>
                    <a:pt x="1466" y="1"/>
                    <a:pt x="1296" y="1"/>
                  </a:cubicBezTo>
                  <a:cubicBezTo>
                    <a:pt x="1239" y="1"/>
                    <a:pt x="1180" y="24"/>
                    <a:pt x="1129" y="81"/>
                  </a:cubicBezTo>
                  <a:cubicBezTo>
                    <a:pt x="1045" y="182"/>
                    <a:pt x="926" y="233"/>
                    <a:pt x="807" y="233"/>
                  </a:cubicBezTo>
                  <a:cubicBezTo>
                    <a:pt x="688" y="233"/>
                    <a:pt x="569" y="182"/>
                    <a:pt x="486" y="81"/>
                  </a:cubicBezTo>
                  <a:cubicBezTo>
                    <a:pt x="435" y="24"/>
                    <a:pt x="375" y="1"/>
                    <a:pt x="3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7" name="Google Shape;737;p45"/>
          <p:cNvGrpSpPr/>
          <p:nvPr/>
        </p:nvGrpSpPr>
        <p:grpSpPr>
          <a:xfrm>
            <a:off x="6088713" y="651992"/>
            <a:ext cx="640092" cy="640086"/>
            <a:chOff x="5827934" y="1719459"/>
            <a:chExt cx="640092" cy="640086"/>
          </a:xfrm>
        </p:grpSpPr>
        <p:sp>
          <p:nvSpPr>
            <p:cNvPr id="738" name="Google Shape;738;p45"/>
            <p:cNvSpPr/>
            <p:nvPr/>
          </p:nvSpPr>
          <p:spPr>
            <a:xfrm>
              <a:off x="6178054" y="1787063"/>
              <a:ext cx="289973" cy="155162"/>
            </a:xfrm>
            <a:custGeom>
              <a:avLst/>
              <a:gdLst/>
              <a:ahLst/>
              <a:cxnLst/>
              <a:rect l="l" t="t" r="r" b="b"/>
              <a:pathLst>
                <a:path w="6764" h="3608" extrusionOk="0">
                  <a:moveTo>
                    <a:pt x="1" y="0"/>
                  </a:moveTo>
                  <a:lnTo>
                    <a:pt x="1" y="3608"/>
                  </a:lnTo>
                  <a:lnTo>
                    <a:pt x="5001" y="3608"/>
                  </a:lnTo>
                  <a:cubicBezTo>
                    <a:pt x="5263" y="3608"/>
                    <a:pt x="5513" y="3501"/>
                    <a:pt x="5680" y="3298"/>
                  </a:cubicBezTo>
                  <a:lnTo>
                    <a:pt x="6621" y="2203"/>
                  </a:lnTo>
                  <a:cubicBezTo>
                    <a:pt x="6668" y="2143"/>
                    <a:pt x="6704" y="2084"/>
                    <a:pt x="6728" y="2013"/>
                  </a:cubicBezTo>
                  <a:cubicBezTo>
                    <a:pt x="6752" y="1953"/>
                    <a:pt x="6763" y="1882"/>
                    <a:pt x="6763" y="1810"/>
                  </a:cubicBezTo>
                  <a:cubicBezTo>
                    <a:pt x="6763" y="1655"/>
                    <a:pt x="6716" y="1524"/>
                    <a:pt x="6621" y="1405"/>
                  </a:cubicBezTo>
                  <a:lnTo>
                    <a:pt x="5680" y="322"/>
                  </a:lnTo>
                  <a:cubicBezTo>
                    <a:pt x="5513" y="119"/>
                    <a:pt x="5263" y="0"/>
                    <a:pt x="50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45"/>
            <p:cNvSpPr/>
            <p:nvPr/>
          </p:nvSpPr>
          <p:spPr>
            <a:xfrm>
              <a:off x="6178054" y="1787063"/>
              <a:ext cx="67949" cy="155162"/>
            </a:xfrm>
            <a:custGeom>
              <a:avLst/>
              <a:gdLst/>
              <a:ahLst/>
              <a:cxnLst/>
              <a:rect l="l" t="t" r="r" b="b"/>
              <a:pathLst>
                <a:path w="1585" h="3608" extrusionOk="0">
                  <a:moveTo>
                    <a:pt x="1" y="0"/>
                  </a:moveTo>
                  <a:lnTo>
                    <a:pt x="1" y="3608"/>
                  </a:lnTo>
                  <a:lnTo>
                    <a:pt x="1584" y="3608"/>
                  </a:lnTo>
                  <a:lnTo>
                    <a:pt x="1584" y="0"/>
                  </a:lnTo>
                  <a:close/>
                </a:path>
              </a:pathLst>
            </a:custGeom>
            <a:solidFill>
              <a:srgbClr val="522D2D">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45"/>
            <p:cNvSpPr/>
            <p:nvPr/>
          </p:nvSpPr>
          <p:spPr>
            <a:xfrm>
              <a:off x="6332729" y="2000583"/>
              <a:ext cx="135298" cy="155162"/>
            </a:xfrm>
            <a:custGeom>
              <a:avLst/>
              <a:gdLst/>
              <a:ahLst/>
              <a:cxnLst/>
              <a:rect l="l" t="t" r="r" b="b"/>
              <a:pathLst>
                <a:path w="3156" h="3608" extrusionOk="0">
                  <a:moveTo>
                    <a:pt x="0" y="0"/>
                  </a:moveTo>
                  <a:lnTo>
                    <a:pt x="0" y="3608"/>
                  </a:lnTo>
                  <a:lnTo>
                    <a:pt x="1393" y="3608"/>
                  </a:lnTo>
                  <a:cubicBezTo>
                    <a:pt x="1655" y="3608"/>
                    <a:pt x="1905" y="3489"/>
                    <a:pt x="2072" y="3298"/>
                  </a:cubicBezTo>
                  <a:lnTo>
                    <a:pt x="3013" y="2203"/>
                  </a:lnTo>
                  <a:cubicBezTo>
                    <a:pt x="3108" y="2084"/>
                    <a:pt x="3155" y="1953"/>
                    <a:pt x="3155" y="1798"/>
                  </a:cubicBezTo>
                  <a:cubicBezTo>
                    <a:pt x="3155" y="1655"/>
                    <a:pt x="3108" y="1512"/>
                    <a:pt x="3013" y="1405"/>
                  </a:cubicBezTo>
                  <a:lnTo>
                    <a:pt x="2072" y="310"/>
                  </a:lnTo>
                  <a:cubicBezTo>
                    <a:pt x="1905" y="107"/>
                    <a:pt x="1655" y="0"/>
                    <a:pt x="13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45"/>
            <p:cNvSpPr/>
            <p:nvPr/>
          </p:nvSpPr>
          <p:spPr>
            <a:xfrm>
              <a:off x="6178054" y="2000583"/>
              <a:ext cx="212892" cy="155162"/>
            </a:xfrm>
            <a:custGeom>
              <a:avLst/>
              <a:gdLst/>
              <a:ahLst/>
              <a:cxnLst/>
              <a:rect l="l" t="t" r="r" b="b"/>
              <a:pathLst>
                <a:path w="4966" h="3608" extrusionOk="0">
                  <a:moveTo>
                    <a:pt x="1" y="0"/>
                  </a:moveTo>
                  <a:lnTo>
                    <a:pt x="1" y="3608"/>
                  </a:lnTo>
                  <a:lnTo>
                    <a:pt x="3608" y="3608"/>
                  </a:lnTo>
                  <a:lnTo>
                    <a:pt x="4811" y="2203"/>
                  </a:lnTo>
                  <a:cubicBezTo>
                    <a:pt x="4858" y="2143"/>
                    <a:pt x="4894" y="2084"/>
                    <a:pt x="4930" y="2012"/>
                  </a:cubicBezTo>
                  <a:cubicBezTo>
                    <a:pt x="4954" y="1941"/>
                    <a:pt x="4966" y="1870"/>
                    <a:pt x="4966" y="1798"/>
                  </a:cubicBezTo>
                  <a:cubicBezTo>
                    <a:pt x="4966" y="1655"/>
                    <a:pt x="4906" y="1512"/>
                    <a:pt x="4811" y="1405"/>
                  </a:cubicBezTo>
                  <a:lnTo>
                    <a:pt x="360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45"/>
            <p:cNvSpPr/>
            <p:nvPr/>
          </p:nvSpPr>
          <p:spPr>
            <a:xfrm>
              <a:off x="6178054" y="2000583"/>
              <a:ext cx="67949" cy="155162"/>
            </a:xfrm>
            <a:custGeom>
              <a:avLst/>
              <a:gdLst/>
              <a:ahLst/>
              <a:cxnLst/>
              <a:rect l="l" t="t" r="r" b="b"/>
              <a:pathLst>
                <a:path w="1585" h="3608" extrusionOk="0">
                  <a:moveTo>
                    <a:pt x="1" y="0"/>
                  </a:moveTo>
                  <a:lnTo>
                    <a:pt x="1" y="3608"/>
                  </a:lnTo>
                  <a:lnTo>
                    <a:pt x="1584" y="3608"/>
                  </a:lnTo>
                  <a:lnTo>
                    <a:pt x="1584" y="0"/>
                  </a:lnTo>
                  <a:close/>
                </a:path>
              </a:pathLst>
            </a:custGeom>
            <a:solidFill>
              <a:srgbClr val="522D2D">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45"/>
            <p:cNvSpPr/>
            <p:nvPr/>
          </p:nvSpPr>
          <p:spPr>
            <a:xfrm>
              <a:off x="5827934" y="1894017"/>
              <a:ext cx="137313" cy="155248"/>
            </a:xfrm>
            <a:custGeom>
              <a:avLst/>
              <a:gdLst/>
              <a:ahLst/>
              <a:cxnLst/>
              <a:rect l="l" t="t" r="r" b="b"/>
              <a:pathLst>
                <a:path w="3203" h="3610" extrusionOk="0">
                  <a:moveTo>
                    <a:pt x="1784" y="1"/>
                  </a:moveTo>
                  <a:cubicBezTo>
                    <a:pt x="1526" y="1"/>
                    <a:pt x="1302" y="118"/>
                    <a:pt x="1131" y="311"/>
                  </a:cubicBezTo>
                  <a:lnTo>
                    <a:pt x="202" y="1407"/>
                  </a:lnTo>
                  <a:cubicBezTo>
                    <a:pt x="0" y="1633"/>
                    <a:pt x="0" y="1966"/>
                    <a:pt x="202" y="2193"/>
                  </a:cubicBezTo>
                  <a:lnTo>
                    <a:pt x="1131" y="3288"/>
                  </a:lnTo>
                  <a:cubicBezTo>
                    <a:pt x="1310" y="3490"/>
                    <a:pt x="1548" y="3609"/>
                    <a:pt x="1822" y="3609"/>
                  </a:cubicBezTo>
                  <a:lnTo>
                    <a:pt x="3203" y="3609"/>
                  </a:lnTo>
                  <a:lnTo>
                    <a:pt x="3203" y="2"/>
                  </a:lnTo>
                  <a:lnTo>
                    <a:pt x="1822" y="2"/>
                  </a:lnTo>
                  <a:cubicBezTo>
                    <a:pt x="1809" y="1"/>
                    <a:pt x="1797" y="1"/>
                    <a:pt x="17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45"/>
            <p:cNvSpPr/>
            <p:nvPr/>
          </p:nvSpPr>
          <p:spPr>
            <a:xfrm>
              <a:off x="5907544" y="1894060"/>
              <a:ext cx="212378" cy="155205"/>
            </a:xfrm>
            <a:custGeom>
              <a:avLst/>
              <a:gdLst/>
              <a:ahLst/>
              <a:cxnLst/>
              <a:rect l="l" t="t" r="r" b="b"/>
              <a:pathLst>
                <a:path w="4954" h="3609" extrusionOk="0">
                  <a:moveTo>
                    <a:pt x="1358" y="1"/>
                  </a:moveTo>
                  <a:lnTo>
                    <a:pt x="143" y="1406"/>
                  </a:lnTo>
                  <a:cubicBezTo>
                    <a:pt x="48" y="1513"/>
                    <a:pt x="0" y="1656"/>
                    <a:pt x="0" y="1799"/>
                  </a:cubicBezTo>
                  <a:cubicBezTo>
                    <a:pt x="0" y="1870"/>
                    <a:pt x="12" y="1941"/>
                    <a:pt x="36" y="2013"/>
                  </a:cubicBezTo>
                  <a:cubicBezTo>
                    <a:pt x="60" y="2072"/>
                    <a:pt x="96" y="2144"/>
                    <a:pt x="143" y="2192"/>
                  </a:cubicBezTo>
                  <a:lnTo>
                    <a:pt x="1346" y="3608"/>
                  </a:lnTo>
                  <a:lnTo>
                    <a:pt x="4953" y="3608"/>
                  </a:lnTo>
                  <a:lnTo>
                    <a:pt x="495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45"/>
            <p:cNvSpPr/>
            <p:nvPr/>
          </p:nvSpPr>
          <p:spPr>
            <a:xfrm>
              <a:off x="6052487" y="1893544"/>
              <a:ext cx="67435" cy="155205"/>
            </a:xfrm>
            <a:custGeom>
              <a:avLst/>
              <a:gdLst/>
              <a:ahLst/>
              <a:cxnLst/>
              <a:rect l="l" t="t" r="r" b="b"/>
              <a:pathLst>
                <a:path w="1573" h="3609" extrusionOk="0">
                  <a:moveTo>
                    <a:pt x="1" y="1"/>
                  </a:moveTo>
                  <a:lnTo>
                    <a:pt x="1" y="3608"/>
                  </a:lnTo>
                  <a:lnTo>
                    <a:pt x="1572" y="3608"/>
                  </a:lnTo>
                  <a:lnTo>
                    <a:pt x="1572" y="1"/>
                  </a:lnTo>
                  <a:close/>
                </a:path>
              </a:pathLst>
            </a:custGeom>
            <a:solidFill>
              <a:srgbClr val="522D2D">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45"/>
            <p:cNvSpPr/>
            <p:nvPr/>
          </p:nvSpPr>
          <p:spPr>
            <a:xfrm>
              <a:off x="6232413" y="1841852"/>
              <a:ext cx="20963" cy="35866"/>
            </a:xfrm>
            <a:custGeom>
              <a:avLst/>
              <a:gdLst/>
              <a:ahLst/>
              <a:cxnLst/>
              <a:rect l="l" t="t" r="r" b="b"/>
              <a:pathLst>
                <a:path w="489" h="834" extrusionOk="0">
                  <a:moveTo>
                    <a:pt x="245" y="0"/>
                  </a:moveTo>
                  <a:cubicBezTo>
                    <a:pt x="123" y="0"/>
                    <a:pt x="1" y="84"/>
                    <a:pt x="19" y="250"/>
                  </a:cubicBezTo>
                  <a:lnTo>
                    <a:pt x="19" y="608"/>
                  </a:lnTo>
                  <a:cubicBezTo>
                    <a:pt x="19" y="727"/>
                    <a:pt x="126" y="834"/>
                    <a:pt x="245" y="834"/>
                  </a:cubicBezTo>
                  <a:cubicBezTo>
                    <a:pt x="364" y="834"/>
                    <a:pt x="471" y="727"/>
                    <a:pt x="471" y="608"/>
                  </a:cubicBezTo>
                  <a:lnTo>
                    <a:pt x="471" y="250"/>
                  </a:lnTo>
                  <a:cubicBezTo>
                    <a:pt x="489" y="84"/>
                    <a:pt x="367" y="0"/>
                    <a:pt x="2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45"/>
            <p:cNvSpPr/>
            <p:nvPr/>
          </p:nvSpPr>
          <p:spPr>
            <a:xfrm>
              <a:off x="6393475" y="1843744"/>
              <a:ext cx="19420" cy="33974"/>
            </a:xfrm>
            <a:custGeom>
              <a:avLst/>
              <a:gdLst/>
              <a:ahLst/>
              <a:cxnLst/>
              <a:rect l="l" t="t" r="r" b="b"/>
              <a:pathLst>
                <a:path w="453" h="790" extrusionOk="0">
                  <a:moveTo>
                    <a:pt x="226" y="1"/>
                  </a:moveTo>
                  <a:cubicBezTo>
                    <a:pt x="122" y="1"/>
                    <a:pt x="18" y="69"/>
                    <a:pt x="0" y="206"/>
                  </a:cubicBezTo>
                  <a:lnTo>
                    <a:pt x="0" y="564"/>
                  </a:lnTo>
                  <a:cubicBezTo>
                    <a:pt x="0" y="683"/>
                    <a:pt x="107" y="790"/>
                    <a:pt x="226" y="790"/>
                  </a:cubicBezTo>
                  <a:cubicBezTo>
                    <a:pt x="345" y="790"/>
                    <a:pt x="453" y="683"/>
                    <a:pt x="453" y="564"/>
                  </a:cubicBezTo>
                  <a:lnTo>
                    <a:pt x="453" y="206"/>
                  </a:lnTo>
                  <a:cubicBezTo>
                    <a:pt x="435" y="69"/>
                    <a:pt x="331" y="1"/>
                    <a:pt x="2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45"/>
            <p:cNvSpPr/>
            <p:nvPr/>
          </p:nvSpPr>
          <p:spPr>
            <a:xfrm>
              <a:off x="6288444" y="1857333"/>
              <a:ext cx="69321" cy="29114"/>
            </a:xfrm>
            <a:custGeom>
              <a:avLst/>
              <a:gdLst/>
              <a:ahLst/>
              <a:cxnLst/>
              <a:rect l="l" t="t" r="r" b="b"/>
              <a:pathLst>
                <a:path w="1617" h="677" extrusionOk="0">
                  <a:moveTo>
                    <a:pt x="318" y="0"/>
                  </a:moveTo>
                  <a:cubicBezTo>
                    <a:pt x="149" y="0"/>
                    <a:pt x="1" y="209"/>
                    <a:pt x="152" y="379"/>
                  </a:cubicBezTo>
                  <a:cubicBezTo>
                    <a:pt x="319" y="569"/>
                    <a:pt x="557" y="676"/>
                    <a:pt x="807" y="676"/>
                  </a:cubicBezTo>
                  <a:cubicBezTo>
                    <a:pt x="1057" y="676"/>
                    <a:pt x="1307" y="569"/>
                    <a:pt x="1474" y="379"/>
                  </a:cubicBezTo>
                  <a:cubicBezTo>
                    <a:pt x="1616" y="209"/>
                    <a:pt x="1466" y="0"/>
                    <a:pt x="1296" y="0"/>
                  </a:cubicBezTo>
                  <a:cubicBezTo>
                    <a:pt x="1239" y="0"/>
                    <a:pt x="1180" y="24"/>
                    <a:pt x="1129" y="81"/>
                  </a:cubicBezTo>
                  <a:cubicBezTo>
                    <a:pt x="1057" y="176"/>
                    <a:pt x="938" y="236"/>
                    <a:pt x="807" y="236"/>
                  </a:cubicBezTo>
                  <a:cubicBezTo>
                    <a:pt x="688" y="236"/>
                    <a:pt x="569" y="176"/>
                    <a:pt x="486" y="81"/>
                  </a:cubicBezTo>
                  <a:cubicBezTo>
                    <a:pt x="435" y="24"/>
                    <a:pt x="375" y="0"/>
                    <a:pt x="3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45"/>
            <p:cNvSpPr/>
            <p:nvPr/>
          </p:nvSpPr>
          <p:spPr>
            <a:xfrm>
              <a:off x="6100459" y="1719459"/>
              <a:ext cx="97058" cy="639570"/>
            </a:xfrm>
            <a:custGeom>
              <a:avLst/>
              <a:gdLst/>
              <a:ahLst/>
              <a:cxnLst/>
              <a:rect l="l" t="t" r="r" b="b"/>
              <a:pathLst>
                <a:path w="2264" h="14872" extrusionOk="0">
                  <a:moveTo>
                    <a:pt x="1132" y="1"/>
                  </a:moveTo>
                  <a:cubicBezTo>
                    <a:pt x="501" y="1"/>
                    <a:pt x="1" y="501"/>
                    <a:pt x="1" y="1120"/>
                  </a:cubicBezTo>
                  <a:lnTo>
                    <a:pt x="1" y="4061"/>
                  </a:lnTo>
                  <a:lnTo>
                    <a:pt x="465" y="6037"/>
                  </a:lnTo>
                  <a:lnTo>
                    <a:pt x="13" y="7668"/>
                  </a:lnTo>
                  <a:lnTo>
                    <a:pt x="13" y="11728"/>
                  </a:lnTo>
                  <a:lnTo>
                    <a:pt x="311" y="12514"/>
                  </a:lnTo>
                  <a:lnTo>
                    <a:pt x="13" y="13074"/>
                  </a:lnTo>
                  <a:lnTo>
                    <a:pt x="13" y="14431"/>
                  </a:lnTo>
                  <a:cubicBezTo>
                    <a:pt x="13" y="14681"/>
                    <a:pt x="215" y="14872"/>
                    <a:pt x="453" y="14872"/>
                  </a:cubicBezTo>
                  <a:lnTo>
                    <a:pt x="1811" y="14872"/>
                  </a:lnTo>
                  <a:cubicBezTo>
                    <a:pt x="2061" y="14872"/>
                    <a:pt x="2263" y="14681"/>
                    <a:pt x="2263" y="14431"/>
                  </a:cubicBezTo>
                  <a:lnTo>
                    <a:pt x="2263" y="13074"/>
                  </a:lnTo>
                  <a:lnTo>
                    <a:pt x="2061" y="12526"/>
                  </a:lnTo>
                  <a:lnTo>
                    <a:pt x="2263" y="11728"/>
                  </a:lnTo>
                  <a:lnTo>
                    <a:pt x="2251" y="1120"/>
                  </a:lnTo>
                  <a:cubicBezTo>
                    <a:pt x="2251" y="632"/>
                    <a:pt x="1942" y="203"/>
                    <a:pt x="1477" y="48"/>
                  </a:cubicBezTo>
                  <a:cubicBezTo>
                    <a:pt x="1358" y="13"/>
                    <a:pt x="1251" y="1"/>
                    <a:pt x="11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45"/>
            <p:cNvSpPr/>
            <p:nvPr/>
          </p:nvSpPr>
          <p:spPr>
            <a:xfrm>
              <a:off x="6100973" y="1719459"/>
              <a:ext cx="63362" cy="640086"/>
            </a:xfrm>
            <a:custGeom>
              <a:avLst/>
              <a:gdLst/>
              <a:ahLst/>
              <a:cxnLst/>
              <a:rect l="l" t="t" r="r" b="b"/>
              <a:pathLst>
                <a:path w="1478" h="14884" extrusionOk="0">
                  <a:moveTo>
                    <a:pt x="1132" y="1"/>
                  </a:moveTo>
                  <a:cubicBezTo>
                    <a:pt x="501" y="1"/>
                    <a:pt x="1" y="501"/>
                    <a:pt x="1" y="1120"/>
                  </a:cubicBezTo>
                  <a:lnTo>
                    <a:pt x="1" y="11728"/>
                  </a:lnTo>
                  <a:lnTo>
                    <a:pt x="299" y="12514"/>
                  </a:lnTo>
                  <a:lnTo>
                    <a:pt x="1" y="13074"/>
                  </a:lnTo>
                  <a:lnTo>
                    <a:pt x="1" y="14431"/>
                  </a:lnTo>
                  <a:cubicBezTo>
                    <a:pt x="1" y="14681"/>
                    <a:pt x="203" y="14883"/>
                    <a:pt x="441" y="14883"/>
                  </a:cubicBezTo>
                  <a:lnTo>
                    <a:pt x="1191" y="14883"/>
                  </a:lnTo>
                  <a:cubicBezTo>
                    <a:pt x="1037" y="14753"/>
                    <a:pt x="941" y="14562"/>
                    <a:pt x="941" y="14372"/>
                  </a:cubicBezTo>
                  <a:lnTo>
                    <a:pt x="941" y="1072"/>
                  </a:lnTo>
                  <a:cubicBezTo>
                    <a:pt x="941" y="441"/>
                    <a:pt x="1287" y="156"/>
                    <a:pt x="1477" y="48"/>
                  </a:cubicBezTo>
                  <a:cubicBezTo>
                    <a:pt x="1358" y="13"/>
                    <a:pt x="1239" y="1"/>
                    <a:pt x="11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45"/>
            <p:cNvSpPr/>
            <p:nvPr/>
          </p:nvSpPr>
          <p:spPr>
            <a:xfrm>
              <a:off x="6126524" y="2223822"/>
              <a:ext cx="70993" cy="57885"/>
            </a:xfrm>
            <a:custGeom>
              <a:avLst/>
              <a:gdLst/>
              <a:ahLst/>
              <a:cxnLst/>
              <a:rect l="l" t="t" r="r" b="b"/>
              <a:pathLst>
                <a:path w="1656" h="1346" extrusionOk="0">
                  <a:moveTo>
                    <a:pt x="345" y="0"/>
                  </a:moveTo>
                  <a:lnTo>
                    <a:pt x="0" y="750"/>
                  </a:lnTo>
                  <a:lnTo>
                    <a:pt x="345" y="1346"/>
                  </a:lnTo>
                  <a:lnTo>
                    <a:pt x="1655" y="1346"/>
                  </a:lnTo>
                  <a:lnTo>
                    <a:pt x="16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45"/>
            <p:cNvSpPr/>
            <p:nvPr/>
          </p:nvSpPr>
          <p:spPr>
            <a:xfrm>
              <a:off x="6100459" y="2223822"/>
              <a:ext cx="40898" cy="57885"/>
            </a:xfrm>
            <a:custGeom>
              <a:avLst/>
              <a:gdLst/>
              <a:ahLst/>
              <a:cxnLst/>
              <a:rect l="l" t="t" r="r" b="b"/>
              <a:pathLst>
                <a:path w="954" h="1346" extrusionOk="0">
                  <a:moveTo>
                    <a:pt x="1" y="0"/>
                  </a:moveTo>
                  <a:lnTo>
                    <a:pt x="1" y="1346"/>
                  </a:lnTo>
                  <a:lnTo>
                    <a:pt x="953" y="1346"/>
                  </a:lnTo>
                  <a:lnTo>
                    <a:pt x="95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45"/>
            <p:cNvSpPr/>
            <p:nvPr/>
          </p:nvSpPr>
          <p:spPr>
            <a:xfrm>
              <a:off x="6100459" y="2223822"/>
              <a:ext cx="40898" cy="57885"/>
            </a:xfrm>
            <a:custGeom>
              <a:avLst/>
              <a:gdLst/>
              <a:ahLst/>
              <a:cxnLst/>
              <a:rect l="l" t="t" r="r" b="b"/>
              <a:pathLst>
                <a:path w="954" h="1346" extrusionOk="0">
                  <a:moveTo>
                    <a:pt x="1" y="0"/>
                  </a:moveTo>
                  <a:lnTo>
                    <a:pt x="1" y="1346"/>
                  </a:lnTo>
                  <a:lnTo>
                    <a:pt x="953" y="1346"/>
                  </a:lnTo>
                  <a:lnTo>
                    <a:pt x="953" y="0"/>
                  </a:lnTo>
                  <a:close/>
                </a:path>
              </a:pathLst>
            </a:custGeom>
            <a:solidFill>
              <a:srgbClr val="522D2D">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45"/>
            <p:cNvSpPr/>
            <p:nvPr/>
          </p:nvSpPr>
          <p:spPr>
            <a:xfrm>
              <a:off x="6100973" y="1719459"/>
              <a:ext cx="63362" cy="640086"/>
            </a:xfrm>
            <a:custGeom>
              <a:avLst/>
              <a:gdLst/>
              <a:ahLst/>
              <a:cxnLst/>
              <a:rect l="l" t="t" r="r" b="b"/>
              <a:pathLst>
                <a:path w="1478" h="14884" extrusionOk="0">
                  <a:moveTo>
                    <a:pt x="1132" y="1"/>
                  </a:moveTo>
                  <a:cubicBezTo>
                    <a:pt x="501" y="1"/>
                    <a:pt x="1" y="501"/>
                    <a:pt x="1" y="1120"/>
                  </a:cubicBezTo>
                  <a:lnTo>
                    <a:pt x="1" y="11728"/>
                  </a:lnTo>
                  <a:lnTo>
                    <a:pt x="299" y="12514"/>
                  </a:lnTo>
                  <a:lnTo>
                    <a:pt x="1" y="13074"/>
                  </a:lnTo>
                  <a:lnTo>
                    <a:pt x="1" y="14431"/>
                  </a:lnTo>
                  <a:cubicBezTo>
                    <a:pt x="1" y="14681"/>
                    <a:pt x="203" y="14883"/>
                    <a:pt x="441" y="14883"/>
                  </a:cubicBezTo>
                  <a:lnTo>
                    <a:pt x="1191" y="14883"/>
                  </a:lnTo>
                  <a:cubicBezTo>
                    <a:pt x="1037" y="14753"/>
                    <a:pt x="941" y="14562"/>
                    <a:pt x="941" y="14372"/>
                  </a:cubicBezTo>
                  <a:lnTo>
                    <a:pt x="941" y="1072"/>
                  </a:lnTo>
                  <a:cubicBezTo>
                    <a:pt x="941" y="441"/>
                    <a:pt x="1287" y="156"/>
                    <a:pt x="1477" y="48"/>
                  </a:cubicBezTo>
                  <a:cubicBezTo>
                    <a:pt x="1358" y="13"/>
                    <a:pt x="1239" y="1"/>
                    <a:pt x="1132" y="1"/>
                  </a:cubicBezTo>
                  <a:close/>
                </a:path>
              </a:pathLst>
            </a:custGeom>
            <a:solidFill>
              <a:srgbClr val="522D2D">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5" name="Google Shape;755;p45"/>
          <p:cNvGrpSpPr/>
          <p:nvPr/>
        </p:nvGrpSpPr>
        <p:grpSpPr>
          <a:xfrm>
            <a:off x="713234" y="2300274"/>
            <a:ext cx="451767" cy="1082658"/>
            <a:chOff x="713234" y="2300274"/>
            <a:chExt cx="451767" cy="1082658"/>
          </a:xfrm>
        </p:grpSpPr>
        <p:sp>
          <p:nvSpPr>
            <p:cNvPr id="756" name="Google Shape;756;p45"/>
            <p:cNvSpPr/>
            <p:nvPr/>
          </p:nvSpPr>
          <p:spPr>
            <a:xfrm>
              <a:off x="992669" y="2571755"/>
              <a:ext cx="172331" cy="180035"/>
            </a:xfrm>
            <a:custGeom>
              <a:avLst/>
              <a:gdLst/>
              <a:ahLst/>
              <a:cxnLst/>
              <a:rect l="l" t="t" r="r" b="b"/>
              <a:pathLst>
                <a:path w="3457" h="3485" extrusionOk="0">
                  <a:moveTo>
                    <a:pt x="1729" y="1"/>
                  </a:moveTo>
                  <a:cubicBezTo>
                    <a:pt x="1682" y="10"/>
                    <a:pt x="1654" y="38"/>
                    <a:pt x="1636" y="66"/>
                  </a:cubicBezTo>
                  <a:cubicBezTo>
                    <a:pt x="1301" y="688"/>
                    <a:pt x="846" y="1339"/>
                    <a:pt x="66" y="1636"/>
                  </a:cubicBezTo>
                  <a:cubicBezTo>
                    <a:pt x="38" y="1654"/>
                    <a:pt x="10" y="1673"/>
                    <a:pt x="1" y="1701"/>
                  </a:cubicBezTo>
                  <a:cubicBezTo>
                    <a:pt x="1" y="1704"/>
                    <a:pt x="1" y="1707"/>
                    <a:pt x="1" y="1710"/>
                  </a:cubicBezTo>
                  <a:lnTo>
                    <a:pt x="1" y="1719"/>
                  </a:lnTo>
                  <a:cubicBezTo>
                    <a:pt x="1" y="1729"/>
                    <a:pt x="1" y="1738"/>
                    <a:pt x="1" y="1747"/>
                  </a:cubicBezTo>
                  <a:cubicBezTo>
                    <a:pt x="1" y="1757"/>
                    <a:pt x="1" y="1766"/>
                    <a:pt x="1" y="1775"/>
                  </a:cubicBezTo>
                  <a:lnTo>
                    <a:pt x="1" y="1785"/>
                  </a:lnTo>
                  <a:cubicBezTo>
                    <a:pt x="1" y="1789"/>
                    <a:pt x="1" y="1791"/>
                    <a:pt x="1" y="1794"/>
                  </a:cubicBezTo>
                  <a:cubicBezTo>
                    <a:pt x="10" y="1822"/>
                    <a:pt x="38" y="1840"/>
                    <a:pt x="66" y="1850"/>
                  </a:cubicBezTo>
                  <a:cubicBezTo>
                    <a:pt x="846" y="2156"/>
                    <a:pt x="1301" y="2806"/>
                    <a:pt x="1636" y="3420"/>
                  </a:cubicBezTo>
                  <a:cubicBezTo>
                    <a:pt x="1654" y="3457"/>
                    <a:pt x="1682" y="3485"/>
                    <a:pt x="1729" y="3485"/>
                  </a:cubicBezTo>
                  <a:cubicBezTo>
                    <a:pt x="1766" y="3485"/>
                    <a:pt x="1803" y="3457"/>
                    <a:pt x="1822" y="3420"/>
                  </a:cubicBezTo>
                  <a:cubicBezTo>
                    <a:pt x="2156" y="2806"/>
                    <a:pt x="2611" y="2147"/>
                    <a:pt x="3382" y="1850"/>
                  </a:cubicBezTo>
                  <a:cubicBezTo>
                    <a:pt x="3410" y="1840"/>
                    <a:pt x="3438" y="1822"/>
                    <a:pt x="3457" y="1794"/>
                  </a:cubicBezTo>
                  <a:cubicBezTo>
                    <a:pt x="3457" y="1791"/>
                    <a:pt x="3457" y="1789"/>
                    <a:pt x="3457" y="1785"/>
                  </a:cubicBezTo>
                  <a:lnTo>
                    <a:pt x="3457" y="1775"/>
                  </a:lnTo>
                  <a:cubicBezTo>
                    <a:pt x="3457" y="1757"/>
                    <a:pt x="3457" y="1738"/>
                    <a:pt x="3457" y="1719"/>
                  </a:cubicBezTo>
                  <a:lnTo>
                    <a:pt x="3457" y="1710"/>
                  </a:lnTo>
                  <a:cubicBezTo>
                    <a:pt x="3457" y="1707"/>
                    <a:pt x="3457" y="1704"/>
                    <a:pt x="3457" y="1701"/>
                  </a:cubicBezTo>
                  <a:cubicBezTo>
                    <a:pt x="3438" y="1673"/>
                    <a:pt x="3410" y="1654"/>
                    <a:pt x="3382" y="1636"/>
                  </a:cubicBezTo>
                  <a:cubicBezTo>
                    <a:pt x="2611" y="1339"/>
                    <a:pt x="2156" y="688"/>
                    <a:pt x="1822" y="66"/>
                  </a:cubicBezTo>
                  <a:cubicBezTo>
                    <a:pt x="1803" y="38"/>
                    <a:pt x="1766" y="10"/>
                    <a:pt x="17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45"/>
            <p:cNvSpPr/>
            <p:nvPr/>
          </p:nvSpPr>
          <p:spPr>
            <a:xfrm>
              <a:off x="713234" y="2300274"/>
              <a:ext cx="173727" cy="179570"/>
            </a:xfrm>
            <a:custGeom>
              <a:avLst/>
              <a:gdLst/>
              <a:ahLst/>
              <a:cxnLst/>
              <a:rect l="l" t="t" r="r" b="b"/>
              <a:pathLst>
                <a:path w="3485" h="3476" extrusionOk="0">
                  <a:moveTo>
                    <a:pt x="1413" y="1"/>
                  </a:moveTo>
                  <a:cubicBezTo>
                    <a:pt x="1339" y="1"/>
                    <a:pt x="1283" y="57"/>
                    <a:pt x="1283" y="122"/>
                  </a:cubicBezTo>
                  <a:lnTo>
                    <a:pt x="1283" y="317"/>
                  </a:lnTo>
                  <a:cubicBezTo>
                    <a:pt x="1283" y="393"/>
                    <a:pt x="1217" y="444"/>
                    <a:pt x="1152" y="444"/>
                  </a:cubicBezTo>
                  <a:cubicBezTo>
                    <a:pt x="1122" y="444"/>
                    <a:pt x="1093" y="433"/>
                    <a:pt x="1069" y="410"/>
                  </a:cubicBezTo>
                  <a:lnTo>
                    <a:pt x="930" y="270"/>
                  </a:lnTo>
                  <a:cubicBezTo>
                    <a:pt x="902" y="243"/>
                    <a:pt x="867" y="229"/>
                    <a:pt x="833" y="229"/>
                  </a:cubicBezTo>
                  <a:cubicBezTo>
                    <a:pt x="800" y="229"/>
                    <a:pt x="767" y="243"/>
                    <a:pt x="744" y="270"/>
                  </a:cubicBezTo>
                  <a:lnTo>
                    <a:pt x="279" y="735"/>
                  </a:lnTo>
                  <a:cubicBezTo>
                    <a:pt x="233" y="781"/>
                    <a:pt x="233" y="865"/>
                    <a:pt x="279" y="911"/>
                  </a:cubicBezTo>
                  <a:lnTo>
                    <a:pt x="419" y="1051"/>
                  </a:lnTo>
                  <a:cubicBezTo>
                    <a:pt x="502" y="1134"/>
                    <a:pt x="447" y="1274"/>
                    <a:pt x="326" y="1274"/>
                  </a:cubicBezTo>
                  <a:lnTo>
                    <a:pt x="131" y="1274"/>
                  </a:lnTo>
                  <a:cubicBezTo>
                    <a:pt x="56" y="1274"/>
                    <a:pt x="1" y="1330"/>
                    <a:pt x="1" y="1404"/>
                  </a:cubicBezTo>
                  <a:lnTo>
                    <a:pt x="1" y="2064"/>
                  </a:lnTo>
                  <a:cubicBezTo>
                    <a:pt x="1" y="2129"/>
                    <a:pt x="56" y="2194"/>
                    <a:pt x="131" y="2194"/>
                  </a:cubicBezTo>
                  <a:lnTo>
                    <a:pt x="326" y="2194"/>
                  </a:lnTo>
                  <a:cubicBezTo>
                    <a:pt x="447" y="2194"/>
                    <a:pt x="502" y="2324"/>
                    <a:pt x="419" y="2407"/>
                  </a:cubicBezTo>
                  <a:lnTo>
                    <a:pt x="279" y="2547"/>
                  </a:lnTo>
                  <a:cubicBezTo>
                    <a:pt x="233" y="2602"/>
                    <a:pt x="233" y="2677"/>
                    <a:pt x="279" y="2732"/>
                  </a:cubicBezTo>
                  <a:lnTo>
                    <a:pt x="744" y="3197"/>
                  </a:lnTo>
                  <a:cubicBezTo>
                    <a:pt x="767" y="3220"/>
                    <a:pt x="800" y="3232"/>
                    <a:pt x="833" y="3232"/>
                  </a:cubicBezTo>
                  <a:cubicBezTo>
                    <a:pt x="867" y="3232"/>
                    <a:pt x="902" y="3220"/>
                    <a:pt x="930" y="3197"/>
                  </a:cubicBezTo>
                  <a:lnTo>
                    <a:pt x="1069" y="3058"/>
                  </a:lnTo>
                  <a:cubicBezTo>
                    <a:pt x="1094" y="3030"/>
                    <a:pt x="1125" y="3018"/>
                    <a:pt x="1156" y="3018"/>
                  </a:cubicBezTo>
                  <a:cubicBezTo>
                    <a:pt x="1220" y="3018"/>
                    <a:pt x="1283" y="3069"/>
                    <a:pt x="1283" y="3151"/>
                  </a:cubicBezTo>
                  <a:lnTo>
                    <a:pt x="1283" y="3346"/>
                  </a:lnTo>
                  <a:cubicBezTo>
                    <a:pt x="1283" y="3411"/>
                    <a:pt x="1339" y="3466"/>
                    <a:pt x="1413" y="3476"/>
                  </a:cubicBezTo>
                  <a:lnTo>
                    <a:pt x="2073" y="3476"/>
                  </a:lnTo>
                  <a:cubicBezTo>
                    <a:pt x="2147" y="3476"/>
                    <a:pt x="2203" y="3411"/>
                    <a:pt x="2203" y="3346"/>
                  </a:cubicBezTo>
                  <a:lnTo>
                    <a:pt x="2203" y="3151"/>
                  </a:lnTo>
                  <a:cubicBezTo>
                    <a:pt x="2203" y="3069"/>
                    <a:pt x="2265" y="3018"/>
                    <a:pt x="2329" y="3018"/>
                  </a:cubicBezTo>
                  <a:cubicBezTo>
                    <a:pt x="2360" y="3018"/>
                    <a:pt x="2392" y="3030"/>
                    <a:pt x="2416" y="3058"/>
                  </a:cubicBezTo>
                  <a:lnTo>
                    <a:pt x="2556" y="3197"/>
                  </a:lnTo>
                  <a:cubicBezTo>
                    <a:pt x="2584" y="3220"/>
                    <a:pt x="2616" y="3232"/>
                    <a:pt x="2649" y="3232"/>
                  </a:cubicBezTo>
                  <a:cubicBezTo>
                    <a:pt x="2681" y="3232"/>
                    <a:pt x="2714" y="3220"/>
                    <a:pt x="2742" y="3197"/>
                  </a:cubicBezTo>
                  <a:lnTo>
                    <a:pt x="3206" y="2732"/>
                  </a:lnTo>
                  <a:cubicBezTo>
                    <a:pt x="3253" y="2677"/>
                    <a:pt x="3253" y="2602"/>
                    <a:pt x="3206" y="2547"/>
                  </a:cubicBezTo>
                  <a:lnTo>
                    <a:pt x="3067" y="2407"/>
                  </a:lnTo>
                  <a:cubicBezTo>
                    <a:pt x="2983" y="2324"/>
                    <a:pt x="3039" y="2194"/>
                    <a:pt x="3160" y="2194"/>
                  </a:cubicBezTo>
                  <a:lnTo>
                    <a:pt x="3355" y="2194"/>
                  </a:lnTo>
                  <a:cubicBezTo>
                    <a:pt x="3420" y="2194"/>
                    <a:pt x="3485" y="2129"/>
                    <a:pt x="3485" y="2064"/>
                  </a:cubicBezTo>
                  <a:lnTo>
                    <a:pt x="3485" y="1404"/>
                  </a:lnTo>
                  <a:cubicBezTo>
                    <a:pt x="3476" y="1335"/>
                    <a:pt x="3428" y="1282"/>
                    <a:pt x="3369" y="1282"/>
                  </a:cubicBezTo>
                  <a:cubicBezTo>
                    <a:pt x="3364" y="1282"/>
                    <a:pt x="3360" y="1282"/>
                    <a:pt x="3355" y="1283"/>
                  </a:cubicBezTo>
                  <a:lnTo>
                    <a:pt x="3160" y="1283"/>
                  </a:lnTo>
                  <a:cubicBezTo>
                    <a:pt x="3039" y="1274"/>
                    <a:pt x="2983" y="1144"/>
                    <a:pt x="3067" y="1060"/>
                  </a:cubicBezTo>
                  <a:lnTo>
                    <a:pt x="3206" y="921"/>
                  </a:lnTo>
                  <a:cubicBezTo>
                    <a:pt x="3253" y="865"/>
                    <a:pt x="3253" y="791"/>
                    <a:pt x="3206" y="735"/>
                  </a:cubicBezTo>
                  <a:lnTo>
                    <a:pt x="2742" y="270"/>
                  </a:lnTo>
                  <a:cubicBezTo>
                    <a:pt x="2714" y="247"/>
                    <a:pt x="2681" y="236"/>
                    <a:pt x="2649" y="236"/>
                  </a:cubicBezTo>
                  <a:cubicBezTo>
                    <a:pt x="2616" y="236"/>
                    <a:pt x="2584" y="247"/>
                    <a:pt x="2556" y="270"/>
                  </a:cubicBezTo>
                  <a:lnTo>
                    <a:pt x="2416" y="410"/>
                  </a:lnTo>
                  <a:cubicBezTo>
                    <a:pt x="2392" y="438"/>
                    <a:pt x="2360" y="450"/>
                    <a:pt x="2328" y="450"/>
                  </a:cubicBezTo>
                  <a:cubicBezTo>
                    <a:pt x="2265" y="450"/>
                    <a:pt x="2203" y="400"/>
                    <a:pt x="2203" y="326"/>
                  </a:cubicBezTo>
                  <a:lnTo>
                    <a:pt x="2203" y="122"/>
                  </a:lnTo>
                  <a:cubicBezTo>
                    <a:pt x="2203" y="57"/>
                    <a:pt x="2147" y="1"/>
                    <a:pt x="20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45"/>
            <p:cNvSpPr/>
            <p:nvPr/>
          </p:nvSpPr>
          <p:spPr>
            <a:xfrm>
              <a:off x="819408" y="3203361"/>
              <a:ext cx="173279" cy="179570"/>
            </a:xfrm>
            <a:custGeom>
              <a:avLst/>
              <a:gdLst/>
              <a:ahLst/>
              <a:cxnLst/>
              <a:rect l="l" t="t" r="r" b="b"/>
              <a:pathLst>
                <a:path w="3476" h="3476" extrusionOk="0">
                  <a:moveTo>
                    <a:pt x="1738" y="1"/>
                  </a:moveTo>
                  <a:cubicBezTo>
                    <a:pt x="1487" y="1"/>
                    <a:pt x="1283" y="205"/>
                    <a:pt x="1283" y="456"/>
                  </a:cubicBezTo>
                  <a:lnTo>
                    <a:pt x="1283" y="1051"/>
                  </a:lnTo>
                  <a:cubicBezTo>
                    <a:pt x="1283" y="1172"/>
                    <a:pt x="1171" y="1283"/>
                    <a:pt x="1050" y="1283"/>
                  </a:cubicBezTo>
                  <a:lnTo>
                    <a:pt x="456" y="1283"/>
                  </a:lnTo>
                  <a:cubicBezTo>
                    <a:pt x="205" y="1283"/>
                    <a:pt x="1" y="1487"/>
                    <a:pt x="1" y="1738"/>
                  </a:cubicBezTo>
                  <a:cubicBezTo>
                    <a:pt x="1" y="1989"/>
                    <a:pt x="205" y="2194"/>
                    <a:pt x="456" y="2194"/>
                  </a:cubicBezTo>
                  <a:lnTo>
                    <a:pt x="1050" y="2194"/>
                  </a:lnTo>
                  <a:cubicBezTo>
                    <a:pt x="1171" y="2194"/>
                    <a:pt x="1283" y="2296"/>
                    <a:pt x="1283" y="2426"/>
                  </a:cubicBezTo>
                  <a:lnTo>
                    <a:pt x="1283" y="3020"/>
                  </a:lnTo>
                  <a:cubicBezTo>
                    <a:pt x="1283" y="3271"/>
                    <a:pt x="1487" y="3476"/>
                    <a:pt x="1738" y="3476"/>
                  </a:cubicBezTo>
                  <a:cubicBezTo>
                    <a:pt x="1989" y="3476"/>
                    <a:pt x="2193" y="3271"/>
                    <a:pt x="2193" y="3020"/>
                  </a:cubicBezTo>
                  <a:lnTo>
                    <a:pt x="2193" y="2426"/>
                  </a:lnTo>
                  <a:cubicBezTo>
                    <a:pt x="2193" y="2296"/>
                    <a:pt x="2295" y="2194"/>
                    <a:pt x="2426" y="2194"/>
                  </a:cubicBezTo>
                  <a:lnTo>
                    <a:pt x="3020" y="2194"/>
                  </a:lnTo>
                  <a:cubicBezTo>
                    <a:pt x="3271" y="2194"/>
                    <a:pt x="3475" y="1989"/>
                    <a:pt x="3475" y="1738"/>
                  </a:cubicBezTo>
                  <a:cubicBezTo>
                    <a:pt x="3475" y="1487"/>
                    <a:pt x="3271" y="1283"/>
                    <a:pt x="3020" y="1283"/>
                  </a:cubicBezTo>
                  <a:lnTo>
                    <a:pt x="2426" y="1283"/>
                  </a:lnTo>
                  <a:cubicBezTo>
                    <a:pt x="2295" y="1283"/>
                    <a:pt x="2193" y="1172"/>
                    <a:pt x="2193" y="1051"/>
                  </a:cubicBezTo>
                  <a:lnTo>
                    <a:pt x="2193" y="456"/>
                  </a:lnTo>
                  <a:cubicBezTo>
                    <a:pt x="2193" y="205"/>
                    <a:pt x="1989" y="1"/>
                    <a:pt x="173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9" name="Google Shape;759;p45"/>
          <p:cNvGrpSpPr/>
          <p:nvPr/>
        </p:nvGrpSpPr>
        <p:grpSpPr>
          <a:xfrm>
            <a:off x="7838476" y="1362440"/>
            <a:ext cx="597595" cy="885922"/>
            <a:chOff x="7861922" y="1362440"/>
            <a:chExt cx="597595" cy="885922"/>
          </a:xfrm>
        </p:grpSpPr>
        <p:sp>
          <p:nvSpPr>
            <p:cNvPr id="760" name="Google Shape;760;p45"/>
            <p:cNvSpPr/>
            <p:nvPr/>
          </p:nvSpPr>
          <p:spPr>
            <a:xfrm>
              <a:off x="8203784" y="2107072"/>
              <a:ext cx="140826" cy="141290"/>
            </a:xfrm>
            <a:custGeom>
              <a:avLst/>
              <a:gdLst/>
              <a:ahLst/>
              <a:cxnLst/>
              <a:rect l="l" t="t" r="r" b="b"/>
              <a:pathLst>
                <a:path w="2825" h="2735" extrusionOk="0">
                  <a:moveTo>
                    <a:pt x="507" y="0"/>
                  </a:moveTo>
                  <a:cubicBezTo>
                    <a:pt x="391" y="0"/>
                    <a:pt x="274" y="44"/>
                    <a:pt x="186" y="133"/>
                  </a:cubicBezTo>
                  <a:cubicBezTo>
                    <a:pt x="0" y="309"/>
                    <a:pt x="0" y="606"/>
                    <a:pt x="186" y="783"/>
                  </a:cubicBezTo>
                  <a:lnTo>
                    <a:pt x="604" y="1201"/>
                  </a:lnTo>
                  <a:cubicBezTo>
                    <a:pt x="697" y="1294"/>
                    <a:pt x="697" y="1443"/>
                    <a:pt x="604" y="1536"/>
                  </a:cubicBezTo>
                  <a:lnTo>
                    <a:pt x="186" y="1954"/>
                  </a:lnTo>
                  <a:cubicBezTo>
                    <a:pt x="0" y="2130"/>
                    <a:pt x="0" y="2418"/>
                    <a:pt x="186" y="2595"/>
                  </a:cubicBezTo>
                  <a:cubicBezTo>
                    <a:pt x="274" y="2688"/>
                    <a:pt x="391" y="2734"/>
                    <a:pt x="507" y="2734"/>
                  </a:cubicBezTo>
                  <a:cubicBezTo>
                    <a:pt x="623" y="2734"/>
                    <a:pt x="739" y="2688"/>
                    <a:pt x="827" y="2595"/>
                  </a:cubicBezTo>
                  <a:lnTo>
                    <a:pt x="1245" y="2177"/>
                  </a:lnTo>
                  <a:cubicBezTo>
                    <a:pt x="1292" y="2130"/>
                    <a:pt x="1352" y="2107"/>
                    <a:pt x="1413" y="2107"/>
                  </a:cubicBezTo>
                  <a:cubicBezTo>
                    <a:pt x="1473" y="2107"/>
                    <a:pt x="1533" y="2130"/>
                    <a:pt x="1580" y="2177"/>
                  </a:cubicBezTo>
                  <a:lnTo>
                    <a:pt x="1998" y="2595"/>
                  </a:lnTo>
                  <a:cubicBezTo>
                    <a:pt x="2091" y="2688"/>
                    <a:pt x="2209" y="2734"/>
                    <a:pt x="2327" y="2734"/>
                  </a:cubicBezTo>
                  <a:cubicBezTo>
                    <a:pt x="2444" y="2734"/>
                    <a:pt x="2560" y="2688"/>
                    <a:pt x="2648" y="2595"/>
                  </a:cubicBezTo>
                  <a:cubicBezTo>
                    <a:pt x="2825" y="2418"/>
                    <a:pt x="2825" y="2130"/>
                    <a:pt x="2648" y="1954"/>
                  </a:cubicBezTo>
                  <a:lnTo>
                    <a:pt x="2230" y="1536"/>
                  </a:lnTo>
                  <a:cubicBezTo>
                    <a:pt x="2137" y="1443"/>
                    <a:pt x="2137" y="1294"/>
                    <a:pt x="2230" y="1201"/>
                  </a:cubicBezTo>
                  <a:lnTo>
                    <a:pt x="2648" y="783"/>
                  </a:lnTo>
                  <a:cubicBezTo>
                    <a:pt x="2825" y="606"/>
                    <a:pt x="2825" y="309"/>
                    <a:pt x="2648" y="133"/>
                  </a:cubicBezTo>
                  <a:cubicBezTo>
                    <a:pt x="2560" y="44"/>
                    <a:pt x="2444" y="0"/>
                    <a:pt x="2327" y="0"/>
                  </a:cubicBezTo>
                  <a:cubicBezTo>
                    <a:pt x="2209" y="0"/>
                    <a:pt x="2091" y="44"/>
                    <a:pt x="1998" y="133"/>
                  </a:cubicBezTo>
                  <a:lnTo>
                    <a:pt x="1580" y="551"/>
                  </a:lnTo>
                  <a:cubicBezTo>
                    <a:pt x="1533" y="597"/>
                    <a:pt x="1473" y="620"/>
                    <a:pt x="1413" y="620"/>
                  </a:cubicBezTo>
                  <a:cubicBezTo>
                    <a:pt x="1352" y="620"/>
                    <a:pt x="1292" y="597"/>
                    <a:pt x="1245" y="551"/>
                  </a:cubicBezTo>
                  <a:lnTo>
                    <a:pt x="827" y="133"/>
                  </a:lnTo>
                  <a:cubicBezTo>
                    <a:pt x="739" y="44"/>
                    <a:pt x="623" y="0"/>
                    <a:pt x="5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45"/>
            <p:cNvSpPr/>
            <p:nvPr/>
          </p:nvSpPr>
          <p:spPr>
            <a:xfrm rot="1800110">
              <a:off x="8235981" y="1398213"/>
              <a:ext cx="191333" cy="180090"/>
            </a:xfrm>
            <a:custGeom>
              <a:avLst/>
              <a:gdLst/>
              <a:ahLst/>
              <a:cxnLst/>
              <a:rect l="l" t="t" r="r" b="b"/>
              <a:pathLst>
                <a:path w="3838" h="3486" extrusionOk="0">
                  <a:moveTo>
                    <a:pt x="1915" y="1"/>
                  </a:moveTo>
                  <a:cubicBezTo>
                    <a:pt x="1805" y="1"/>
                    <a:pt x="1696" y="63"/>
                    <a:pt x="1655" y="189"/>
                  </a:cubicBezTo>
                  <a:lnTo>
                    <a:pt x="1413" y="932"/>
                  </a:lnTo>
                  <a:cubicBezTo>
                    <a:pt x="1376" y="1044"/>
                    <a:pt x="1274" y="1118"/>
                    <a:pt x="1153" y="1118"/>
                  </a:cubicBezTo>
                  <a:lnTo>
                    <a:pt x="372" y="1118"/>
                  </a:lnTo>
                  <a:cubicBezTo>
                    <a:pt x="112" y="1118"/>
                    <a:pt x="1" y="1462"/>
                    <a:pt x="214" y="1610"/>
                  </a:cubicBezTo>
                  <a:lnTo>
                    <a:pt x="846" y="2075"/>
                  </a:lnTo>
                  <a:cubicBezTo>
                    <a:pt x="939" y="2149"/>
                    <a:pt x="986" y="2270"/>
                    <a:pt x="948" y="2381"/>
                  </a:cubicBezTo>
                  <a:lnTo>
                    <a:pt x="707" y="3125"/>
                  </a:lnTo>
                  <a:cubicBezTo>
                    <a:pt x="643" y="3316"/>
                    <a:pt x="795" y="3485"/>
                    <a:pt x="966" y="3485"/>
                  </a:cubicBezTo>
                  <a:cubicBezTo>
                    <a:pt x="1019" y="3485"/>
                    <a:pt x="1074" y="3469"/>
                    <a:pt x="1125" y="3431"/>
                  </a:cubicBezTo>
                  <a:lnTo>
                    <a:pt x="1757" y="2967"/>
                  </a:lnTo>
                  <a:cubicBezTo>
                    <a:pt x="1803" y="2934"/>
                    <a:pt x="1859" y="2918"/>
                    <a:pt x="1916" y="2918"/>
                  </a:cubicBezTo>
                  <a:cubicBezTo>
                    <a:pt x="1973" y="2918"/>
                    <a:pt x="2031" y="2934"/>
                    <a:pt x="2082" y="2967"/>
                  </a:cubicBezTo>
                  <a:lnTo>
                    <a:pt x="2714" y="3431"/>
                  </a:lnTo>
                  <a:cubicBezTo>
                    <a:pt x="2765" y="3469"/>
                    <a:pt x="2820" y="3485"/>
                    <a:pt x="2873" y="3485"/>
                  </a:cubicBezTo>
                  <a:cubicBezTo>
                    <a:pt x="3043" y="3485"/>
                    <a:pt x="3195" y="3316"/>
                    <a:pt x="3132" y="3125"/>
                  </a:cubicBezTo>
                  <a:lnTo>
                    <a:pt x="2890" y="2381"/>
                  </a:lnTo>
                  <a:cubicBezTo>
                    <a:pt x="2853" y="2270"/>
                    <a:pt x="2890" y="2149"/>
                    <a:pt x="2992" y="2075"/>
                  </a:cubicBezTo>
                  <a:lnTo>
                    <a:pt x="3624" y="1610"/>
                  </a:lnTo>
                  <a:cubicBezTo>
                    <a:pt x="3838" y="1452"/>
                    <a:pt x="3726" y="1118"/>
                    <a:pt x="3457" y="1118"/>
                  </a:cubicBezTo>
                  <a:lnTo>
                    <a:pt x="2677" y="1118"/>
                  </a:lnTo>
                  <a:cubicBezTo>
                    <a:pt x="2556" y="1118"/>
                    <a:pt x="2454" y="1044"/>
                    <a:pt x="2416" y="932"/>
                  </a:cubicBezTo>
                  <a:lnTo>
                    <a:pt x="2175" y="189"/>
                  </a:lnTo>
                  <a:cubicBezTo>
                    <a:pt x="2133" y="63"/>
                    <a:pt x="2024" y="1"/>
                    <a:pt x="19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45"/>
            <p:cNvSpPr/>
            <p:nvPr/>
          </p:nvSpPr>
          <p:spPr>
            <a:xfrm>
              <a:off x="7861922" y="1737509"/>
              <a:ext cx="176400" cy="183000"/>
            </a:xfrm>
            <a:prstGeom prst="donut">
              <a:avLst>
                <a:gd name="adj" fmla="val 22523"/>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538" name="Google Shape;538;p42"/>
          <p:cNvSpPr txBox="1">
            <a:spLocks noGrp="1"/>
          </p:cNvSpPr>
          <p:nvPr>
            <p:ph type="title"/>
          </p:nvPr>
        </p:nvSpPr>
        <p:spPr>
          <a:xfrm>
            <a:off x="733730" y="2397066"/>
            <a:ext cx="5023200" cy="914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000" dirty="0"/>
              <a:t>Cost Benefit Analysis</a:t>
            </a:r>
            <a:endParaRPr sz="4000" dirty="0"/>
          </a:p>
        </p:txBody>
      </p:sp>
      <p:sp>
        <p:nvSpPr>
          <p:cNvPr id="539" name="Google Shape;539;p42"/>
          <p:cNvSpPr txBox="1">
            <a:spLocks noGrp="1"/>
          </p:cNvSpPr>
          <p:nvPr>
            <p:ph type="title" idx="2"/>
          </p:nvPr>
        </p:nvSpPr>
        <p:spPr>
          <a:xfrm>
            <a:off x="2564525" y="915748"/>
            <a:ext cx="1320300" cy="1320300"/>
          </a:xfrm>
          <a:prstGeom prst="rect">
            <a:avLst/>
          </a:prstGeom>
        </p:spPr>
        <p:txBody>
          <a:bodyPr spcFirstLastPara="1" wrap="square" lIns="91425" tIns="91425" rIns="91425" bIns="274300" anchor="b" anchorCtr="0">
            <a:noAutofit/>
          </a:bodyPr>
          <a:lstStyle/>
          <a:p>
            <a:pPr marL="0" lvl="0" indent="0" algn="ctr" rtl="0">
              <a:spcBef>
                <a:spcPts val="0"/>
              </a:spcBef>
              <a:spcAft>
                <a:spcPts val="0"/>
              </a:spcAft>
              <a:buNone/>
            </a:pPr>
            <a:r>
              <a:rPr lang="en" dirty="0"/>
              <a:t>05</a:t>
            </a:r>
            <a:endParaRPr dirty="0"/>
          </a:p>
        </p:txBody>
      </p:sp>
      <p:sp>
        <p:nvSpPr>
          <p:cNvPr id="540" name="Google Shape;540;p42"/>
          <p:cNvSpPr txBox="1">
            <a:spLocks noGrp="1"/>
          </p:cNvSpPr>
          <p:nvPr>
            <p:ph type="subTitle" idx="1"/>
          </p:nvPr>
        </p:nvSpPr>
        <p:spPr>
          <a:xfrm>
            <a:off x="1853075" y="3541952"/>
            <a:ext cx="2743200" cy="685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AU" dirty="0"/>
              <a:t> </a:t>
            </a:r>
            <a:endParaRPr dirty="0"/>
          </a:p>
        </p:txBody>
      </p:sp>
      <p:grpSp>
        <p:nvGrpSpPr>
          <p:cNvPr id="541" name="Google Shape;541;p42"/>
          <p:cNvGrpSpPr/>
          <p:nvPr/>
        </p:nvGrpSpPr>
        <p:grpSpPr>
          <a:xfrm>
            <a:off x="6250177" y="995895"/>
            <a:ext cx="1987843" cy="3149826"/>
            <a:chOff x="6250177" y="995895"/>
            <a:chExt cx="1987843" cy="3149826"/>
          </a:xfrm>
        </p:grpSpPr>
        <p:sp>
          <p:nvSpPr>
            <p:cNvPr id="542" name="Google Shape;542;p42"/>
            <p:cNvSpPr/>
            <p:nvPr/>
          </p:nvSpPr>
          <p:spPr>
            <a:xfrm>
              <a:off x="7799832" y="2039513"/>
              <a:ext cx="140826" cy="141290"/>
            </a:xfrm>
            <a:custGeom>
              <a:avLst/>
              <a:gdLst/>
              <a:ahLst/>
              <a:cxnLst/>
              <a:rect l="l" t="t" r="r" b="b"/>
              <a:pathLst>
                <a:path w="2825" h="2735" extrusionOk="0">
                  <a:moveTo>
                    <a:pt x="507" y="0"/>
                  </a:moveTo>
                  <a:cubicBezTo>
                    <a:pt x="391" y="0"/>
                    <a:pt x="274" y="44"/>
                    <a:pt x="186" y="133"/>
                  </a:cubicBezTo>
                  <a:cubicBezTo>
                    <a:pt x="0" y="309"/>
                    <a:pt x="0" y="606"/>
                    <a:pt x="186" y="783"/>
                  </a:cubicBezTo>
                  <a:lnTo>
                    <a:pt x="604" y="1201"/>
                  </a:lnTo>
                  <a:cubicBezTo>
                    <a:pt x="697" y="1294"/>
                    <a:pt x="697" y="1443"/>
                    <a:pt x="604" y="1536"/>
                  </a:cubicBezTo>
                  <a:lnTo>
                    <a:pt x="186" y="1954"/>
                  </a:lnTo>
                  <a:cubicBezTo>
                    <a:pt x="0" y="2130"/>
                    <a:pt x="0" y="2418"/>
                    <a:pt x="186" y="2595"/>
                  </a:cubicBezTo>
                  <a:cubicBezTo>
                    <a:pt x="274" y="2688"/>
                    <a:pt x="391" y="2734"/>
                    <a:pt x="507" y="2734"/>
                  </a:cubicBezTo>
                  <a:cubicBezTo>
                    <a:pt x="623" y="2734"/>
                    <a:pt x="739" y="2688"/>
                    <a:pt x="827" y="2595"/>
                  </a:cubicBezTo>
                  <a:lnTo>
                    <a:pt x="1245" y="2177"/>
                  </a:lnTo>
                  <a:cubicBezTo>
                    <a:pt x="1292" y="2130"/>
                    <a:pt x="1352" y="2107"/>
                    <a:pt x="1413" y="2107"/>
                  </a:cubicBezTo>
                  <a:cubicBezTo>
                    <a:pt x="1473" y="2107"/>
                    <a:pt x="1533" y="2130"/>
                    <a:pt x="1580" y="2177"/>
                  </a:cubicBezTo>
                  <a:lnTo>
                    <a:pt x="1998" y="2595"/>
                  </a:lnTo>
                  <a:cubicBezTo>
                    <a:pt x="2091" y="2688"/>
                    <a:pt x="2209" y="2734"/>
                    <a:pt x="2327" y="2734"/>
                  </a:cubicBezTo>
                  <a:cubicBezTo>
                    <a:pt x="2444" y="2734"/>
                    <a:pt x="2560" y="2688"/>
                    <a:pt x="2648" y="2595"/>
                  </a:cubicBezTo>
                  <a:cubicBezTo>
                    <a:pt x="2825" y="2418"/>
                    <a:pt x="2825" y="2130"/>
                    <a:pt x="2648" y="1954"/>
                  </a:cubicBezTo>
                  <a:lnTo>
                    <a:pt x="2230" y="1536"/>
                  </a:lnTo>
                  <a:cubicBezTo>
                    <a:pt x="2137" y="1443"/>
                    <a:pt x="2137" y="1294"/>
                    <a:pt x="2230" y="1201"/>
                  </a:cubicBezTo>
                  <a:lnTo>
                    <a:pt x="2648" y="783"/>
                  </a:lnTo>
                  <a:cubicBezTo>
                    <a:pt x="2825" y="606"/>
                    <a:pt x="2825" y="309"/>
                    <a:pt x="2648" y="133"/>
                  </a:cubicBezTo>
                  <a:cubicBezTo>
                    <a:pt x="2560" y="44"/>
                    <a:pt x="2444" y="0"/>
                    <a:pt x="2327" y="0"/>
                  </a:cubicBezTo>
                  <a:cubicBezTo>
                    <a:pt x="2209" y="0"/>
                    <a:pt x="2091" y="44"/>
                    <a:pt x="1998" y="133"/>
                  </a:cubicBezTo>
                  <a:lnTo>
                    <a:pt x="1580" y="551"/>
                  </a:lnTo>
                  <a:cubicBezTo>
                    <a:pt x="1533" y="597"/>
                    <a:pt x="1473" y="620"/>
                    <a:pt x="1413" y="620"/>
                  </a:cubicBezTo>
                  <a:cubicBezTo>
                    <a:pt x="1352" y="620"/>
                    <a:pt x="1292" y="597"/>
                    <a:pt x="1245" y="551"/>
                  </a:cubicBezTo>
                  <a:lnTo>
                    <a:pt x="827" y="133"/>
                  </a:lnTo>
                  <a:cubicBezTo>
                    <a:pt x="739" y="44"/>
                    <a:pt x="623" y="0"/>
                    <a:pt x="5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42"/>
            <p:cNvSpPr/>
            <p:nvPr/>
          </p:nvSpPr>
          <p:spPr>
            <a:xfrm>
              <a:off x="6961281" y="995895"/>
              <a:ext cx="172331" cy="180035"/>
            </a:xfrm>
            <a:custGeom>
              <a:avLst/>
              <a:gdLst/>
              <a:ahLst/>
              <a:cxnLst/>
              <a:rect l="l" t="t" r="r" b="b"/>
              <a:pathLst>
                <a:path w="3457" h="3485" extrusionOk="0">
                  <a:moveTo>
                    <a:pt x="1729" y="1"/>
                  </a:moveTo>
                  <a:cubicBezTo>
                    <a:pt x="1682" y="10"/>
                    <a:pt x="1654" y="38"/>
                    <a:pt x="1636" y="66"/>
                  </a:cubicBezTo>
                  <a:cubicBezTo>
                    <a:pt x="1301" y="688"/>
                    <a:pt x="846" y="1339"/>
                    <a:pt x="66" y="1636"/>
                  </a:cubicBezTo>
                  <a:cubicBezTo>
                    <a:pt x="38" y="1654"/>
                    <a:pt x="10" y="1673"/>
                    <a:pt x="1" y="1701"/>
                  </a:cubicBezTo>
                  <a:cubicBezTo>
                    <a:pt x="1" y="1704"/>
                    <a:pt x="1" y="1707"/>
                    <a:pt x="1" y="1710"/>
                  </a:cubicBezTo>
                  <a:lnTo>
                    <a:pt x="1" y="1719"/>
                  </a:lnTo>
                  <a:cubicBezTo>
                    <a:pt x="1" y="1729"/>
                    <a:pt x="1" y="1738"/>
                    <a:pt x="1" y="1747"/>
                  </a:cubicBezTo>
                  <a:cubicBezTo>
                    <a:pt x="1" y="1757"/>
                    <a:pt x="1" y="1766"/>
                    <a:pt x="1" y="1775"/>
                  </a:cubicBezTo>
                  <a:lnTo>
                    <a:pt x="1" y="1785"/>
                  </a:lnTo>
                  <a:cubicBezTo>
                    <a:pt x="1" y="1789"/>
                    <a:pt x="1" y="1791"/>
                    <a:pt x="1" y="1794"/>
                  </a:cubicBezTo>
                  <a:cubicBezTo>
                    <a:pt x="10" y="1822"/>
                    <a:pt x="38" y="1840"/>
                    <a:pt x="66" y="1850"/>
                  </a:cubicBezTo>
                  <a:cubicBezTo>
                    <a:pt x="846" y="2156"/>
                    <a:pt x="1301" y="2806"/>
                    <a:pt x="1636" y="3420"/>
                  </a:cubicBezTo>
                  <a:cubicBezTo>
                    <a:pt x="1654" y="3457"/>
                    <a:pt x="1682" y="3485"/>
                    <a:pt x="1729" y="3485"/>
                  </a:cubicBezTo>
                  <a:cubicBezTo>
                    <a:pt x="1766" y="3485"/>
                    <a:pt x="1803" y="3457"/>
                    <a:pt x="1822" y="3420"/>
                  </a:cubicBezTo>
                  <a:cubicBezTo>
                    <a:pt x="2156" y="2806"/>
                    <a:pt x="2611" y="2147"/>
                    <a:pt x="3382" y="1850"/>
                  </a:cubicBezTo>
                  <a:cubicBezTo>
                    <a:pt x="3410" y="1840"/>
                    <a:pt x="3438" y="1822"/>
                    <a:pt x="3457" y="1794"/>
                  </a:cubicBezTo>
                  <a:cubicBezTo>
                    <a:pt x="3457" y="1791"/>
                    <a:pt x="3457" y="1789"/>
                    <a:pt x="3457" y="1785"/>
                  </a:cubicBezTo>
                  <a:lnTo>
                    <a:pt x="3457" y="1775"/>
                  </a:lnTo>
                  <a:cubicBezTo>
                    <a:pt x="3457" y="1757"/>
                    <a:pt x="3457" y="1738"/>
                    <a:pt x="3457" y="1719"/>
                  </a:cubicBezTo>
                  <a:lnTo>
                    <a:pt x="3457" y="1710"/>
                  </a:lnTo>
                  <a:cubicBezTo>
                    <a:pt x="3457" y="1707"/>
                    <a:pt x="3457" y="1704"/>
                    <a:pt x="3457" y="1701"/>
                  </a:cubicBezTo>
                  <a:cubicBezTo>
                    <a:pt x="3438" y="1673"/>
                    <a:pt x="3410" y="1654"/>
                    <a:pt x="3382" y="1636"/>
                  </a:cubicBezTo>
                  <a:cubicBezTo>
                    <a:pt x="2611" y="1339"/>
                    <a:pt x="2156" y="688"/>
                    <a:pt x="1822" y="66"/>
                  </a:cubicBezTo>
                  <a:cubicBezTo>
                    <a:pt x="1803" y="38"/>
                    <a:pt x="1766" y="10"/>
                    <a:pt x="17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42"/>
            <p:cNvSpPr/>
            <p:nvPr/>
          </p:nvSpPr>
          <p:spPr>
            <a:xfrm>
              <a:off x="6505921" y="3966151"/>
              <a:ext cx="173727" cy="179570"/>
            </a:xfrm>
            <a:custGeom>
              <a:avLst/>
              <a:gdLst/>
              <a:ahLst/>
              <a:cxnLst/>
              <a:rect l="l" t="t" r="r" b="b"/>
              <a:pathLst>
                <a:path w="3485" h="3476" extrusionOk="0">
                  <a:moveTo>
                    <a:pt x="1413" y="1"/>
                  </a:moveTo>
                  <a:cubicBezTo>
                    <a:pt x="1339" y="1"/>
                    <a:pt x="1283" y="57"/>
                    <a:pt x="1283" y="122"/>
                  </a:cubicBezTo>
                  <a:lnTo>
                    <a:pt x="1283" y="317"/>
                  </a:lnTo>
                  <a:cubicBezTo>
                    <a:pt x="1283" y="393"/>
                    <a:pt x="1217" y="444"/>
                    <a:pt x="1152" y="444"/>
                  </a:cubicBezTo>
                  <a:cubicBezTo>
                    <a:pt x="1122" y="444"/>
                    <a:pt x="1093" y="433"/>
                    <a:pt x="1069" y="410"/>
                  </a:cubicBezTo>
                  <a:lnTo>
                    <a:pt x="930" y="270"/>
                  </a:lnTo>
                  <a:cubicBezTo>
                    <a:pt x="902" y="243"/>
                    <a:pt x="867" y="229"/>
                    <a:pt x="833" y="229"/>
                  </a:cubicBezTo>
                  <a:cubicBezTo>
                    <a:pt x="800" y="229"/>
                    <a:pt x="767" y="243"/>
                    <a:pt x="744" y="270"/>
                  </a:cubicBezTo>
                  <a:lnTo>
                    <a:pt x="279" y="735"/>
                  </a:lnTo>
                  <a:cubicBezTo>
                    <a:pt x="233" y="781"/>
                    <a:pt x="233" y="865"/>
                    <a:pt x="279" y="911"/>
                  </a:cubicBezTo>
                  <a:lnTo>
                    <a:pt x="419" y="1051"/>
                  </a:lnTo>
                  <a:cubicBezTo>
                    <a:pt x="502" y="1134"/>
                    <a:pt x="447" y="1274"/>
                    <a:pt x="326" y="1274"/>
                  </a:cubicBezTo>
                  <a:lnTo>
                    <a:pt x="131" y="1274"/>
                  </a:lnTo>
                  <a:cubicBezTo>
                    <a:pt x="56" y="1274"/>
                    <a:pt x="1" y="1330"/>
                    <a:pt x="1" y="1404"/>
                  </a:cubicBezTo>
                  <a:lnTo>
                    <a:pt x="1" y="2064"/>
                  </a:lnTo>
                  <a:cubicBezTo>
                    <a:pt x="1" y="2129"/>
                    <a:pt x="56" y="2194"/>
                    <a:pt x="131" y="2194"/>
                  </a:cubicBezTo>
                  <a:lnTo>
                    <a:pt x="326" y="2194"/>
                  </a:lnTo>
                  <a:cubicBezTo>
                    <a:pt x="447" y="2194"/>
                    <a:pt x="502" y="2324"/>
                    <a:pt x="419" y="2407"/>
                  </a:cubicBezTo>
                  <a:lnTo>
                    <a:pt x="279" y="2547"/>
                  </a:lnTo>
                  <a:cubicBezTo>
                    <a:pt x="233" y="2602"/>
                    <a:pt x="233" y="2677"/>
                    <a:pt x="279" y="2732"/>
                  </a:cubicBezTo>
                  <a:lnTo>
                    <a:pt x="744" y="3197"/>
                  </a:lnTo>
                  <a:cubicBezTo>
                    <a:pt x="767" y="3220"/>
                    <a:pt x="800" y="3232"/>
                    <a:pt x="833" y="3232"/>
                  </a:cubicBezTo>
                  <a:cubicBezTo>
                    <a:pt x="867" y="3232"/>
                    <a:pt x="902" y="3220"/>
                    <a:pt x="930" y="3197"/>
                  </a:cubicBezTo>
                  <a:lnTo>
                    <a:pt x="1069" y="3058"/>
                  </a:lnTo>
                  <a:cubicBezTo>
                    <a:pt x="1094" y="3030"/>
                    <a:pt x="1125" y="3018"/>
                    <a:pt x="1156" y="3018"/>
                  </a:cubicBezTo>
                  <a:cubicBezTo>
                    <a:pt x="1220" y="3018"/>
                    <a:pt x="1283" y="3069"/>
                    <a:pt x="1283" y="3151"/>
                  </a:cubicBezTo>
                  <a:lnTo>
                    <a:pt x="1283" y="3346"/>
                  </a:lnTo>
                  <a:cubicBezTo>
                    <a:pt x="1283" y="3411"/>
                    <a:pt x="1339" y="3466"/>
                    <a:pt x="1413" y="3476"/>
                  </a:cubicBezTo>
                  <a:lnTo>
                    <a:pt x="2073" y="3476"/>
                  </a:lnTo>
                  <a:cubicBezTo>
                    <a:pt x="2147" y="3476"/>
                    <a:pt x="2203" y="3411"/>
                    <a:pt x="2203" y="3346"/>
                  </a:cubicBezTo>
                  <a:lnTo>
                    <a:pt x="2203" y="3151"/>
                  </a:lnTo>
                  <a:cubicBezTo>
                    <a:pt x="2203" y="3069"/>
                    <a:pt x="2265" y="3018"/>
                    <a:pt x="2329" y="3018"/>
                  </a:cubicBezTo>
                  <a:cubicBezTo>
                    <a:pt x="2360" y="3018"/>
                    <a:pt x="2392" y="3030"/>
                    <a:pt x="2416" y="3058"/>
                  </a:cubicBezTo>
                  <a:lnTo>
                    <a:pt x="2556" y="3197"/>
                  </a:lnTo>
                  <a:cubicBezTo>
                    <a:pt x="2584" y="3220"/>
                    <a:pt x="2616" y="3232"/>
                    <a:pt x="2649" y="3232"/>
                  </a:cubicBezTo>
                  <a:cubicBezTo>
                    <a:pt x="2681" y="3232"/>
                    <a:pt x="2714" y="3220"/>
                    <a:pt x="2742" y="3197"/>
                  </a:cubicBezTo>
                  <a:lnTo>
                    <a:pt x="3206" y="2732"/>
                  </a:lnTo>
                  <a:cubicBezTo>
                    <a:pt x="3253" y="2677"/>
                    <a:pt x="3253" y="2602"/>
                    <a:pt x="3206" y="2547"/>
                  </a:cubicBezTo>
                  <a:lnTo>
                    <a:pt x="3067" y="2407"/>
                  </a:lnTo>
                  <a:cubicBezTo>
                    <a:pt x="2983" y="2324"/>
                    <a:pt x="3039" y="2194"/>
                    <a:pt x="3160" y="2194"/>
                  </a:cubicBezTo>
                  <a:lnTo>
                    <a:pt x="3355" y="2194"/>
                  </a:lnTo>
                  <a:cubicBezTo>
                    <a:pt x="3420" y="2194"/>
                    <a:pt x="3485" y="2129"/>
                    <a:pt x="3485" y="2064"/>
                  </a:cubicBezTo>
                  <a:lnTo>
                    <a:pt x="3485" y="1404"/>
                  </a:lnTo>
                  <a:cubicBezTo>
                    <a:pt x="3476" y="1335"/>
                    <a:pt x="3428" y="1282"/>
                    <a:pt x="3369" y="1282"/>
                  </a:cubicBezTo>
                  <a:cubicBezTo>
                    <a:pt x="3364" y="1282"/>
                    <a:pt x="3360" y="1282"/>
                    <a:pt x="3355" y="1283"/>
                  </a:cubicBezTo>
                  <a:lnTo>
                    <a:pt x="3160" y="1283"/>
                  </a:lnTo>
                  <a:cubicBezTo>
                    <a:pt x="3039" y="1274"/>
                    <a:pt x="2983" y="1144"/>
                    <a:pt x="3067" y="1060"/>
                  </a:cubicBezTo>
                  <a:lnTo>
                    <a:pt x="3206" y="921"/>
                  </a:lnTo>
                  <a:cubicBezTo>
                    <a:pt x="3253" y="865"/>
                    <a:pt x="3253" y="791"/>
                    <a:pt x="3206" y="735"/>
                  </a:cubicBezTo>
                  <a:lnTo>
                    <a:pt x="2742" y="270"/>
                  </a:lnTo>
                  <a:cubicBezTo>
                    <a:pt x="2714" y="247"/>
                    <a:pt x="2681" y="236"/>
                    <a:pt x="2649" y="236"/>
                  </a:cubicBezTo>
                  <a:cubicBezTo>
                    <a:pt x="2616" y="236"/>
                    <a:pt x="2584" y="247"/>
                    <a:pt x="2556" y="270"/>
                  </a:cubicBezTo>
                  <a:lnTo>
                    <a:pt x="2416" y="410"/>
                  </a:lnTo>
                  <a:cubicBezTo>
                    <a:pt x="2392" y="438"/>
                    <a:pt x="2360" y="450"/>
                    <a:pt x="2328" y="450"/>
                  </a:cubicBezTo>
                  <a:cubicBezTo>
                    <a:pt x="2265" y="450"/>
                    <a:pt x="2203" y="400"/>
                    <a:pt x="2203" y="326"/>
                  </a:cubicBezTo>
                  <a:lnTo>
                    <a:pt x="2203" y="122"/>
                  </a:lnTo>
                  <a:cubicBezTo>
                    <a:pt x="2203" y="57"/>
                    <a:pt x="2147" y="1"/>
                    <a:pt x="20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42"/>
            <p:cNvSpPr/>
            <p:nvPr/>
          </p:nvSpPr>
          <p:spPr>
            <a:xfrm>
              <a:off x="6609870" y="2799639"/>
              <a:ext cx="173279" cy="179570"/>
            </a:xfrm>
            <a:custGeom>
              <a:avLst/>
              <a:gdLst/>
              <a:ahLst/>
              <a:cxnLst/>
              <a:rect l="l" t="t" r="r" b="b"/>
              <a:pathLst>
                <a:path w="3476" h="3476" extrusionOk="0">
                  <a:moveTo>
                    <a:pt x="1738" y="1"/>
                  </a:moveTo>
                  <a:cubicBezTo>
                    <a:pt x="1487" y="1"/>
                    <a:pt x="1283" y="205"/>
                    <a:pt x="1283" y="456"/>
                  </a:cubicBezTo>
                  <a:lnTo>
                    <a:pt x="1283" y="1051"/>
                  </a:lnTo>
                  <a:cubicBezTo>
                    <a:pt x="1283" y="1172"/>
                    <a:pt x="1171" y="1283"/>
                    <a:pt x="1050" y="1283"/>
                  </a:cubicBezTo>
                  <a:lnTo>
                    <a:pt x="456" y="1283"/>
                  </a:lnTo>
                  <a:cubicBezTo>
                    <a:pt x="205" y="1283"/>
                    <a:pt x="1" y="1487"/>
                    <a:pt x="1" y="1738"/>
                  </a:cubicBezTo>
                  <a:cubicBezTo>
                    <a:pt x="1" y="1989"/>
                    <a:pt x="205" y="2194"/>
                    <a:pt x="456" y="2194"/>
                  </a:cubicBezTo>
                  <a:lnTo>
                    <a:pt x="1050" y="2194"/>
                  </a:lnTo>
                  <a:cubicBezTo>
                    <a:pt x="1171" y="2194"/>
                    <a:pt x="1283" y="2296"/>
                    <a:pt x="1283" y="2426"/>
                  </a:cubicBezTo>
                  <a:lnTo>
                    <a:pt x="1283" y="3020"/>
                  </a:lnTo>
                  <a:cubicBezTo>
                    <a:pt x="1283" y="3271"/>
                    <a:pt x="1487" y="3476"/>
                    <a:pt x="1738" y="3476"/>
                  </a:cubicBezTo>
                  <a:cubicBezTo>
                    <a:pt x="1989" y="3476"/>
                    <a:pt x="2193" y="3271"/>
                    <a:pt x="2193" y="3020"/>
                  </a:cubicBezTo>
                  <a:lnTo>
                    <a:pt x="2193" y="2426"/>
                  </a:lnTo>
                  <a:cubicBezTo>
                    <a:pt x="2193" y="2296"/>
                    <a:pt x="2295" y="2194"/>
                    <a:pt x="2426" y="2194"/>
                  </a:cubicBezTo>
                  <a:lnTo>
                    <a:pt x="3020" y="2194"/>
                  </a:lnTo>
                  <a:cubicBezTo>
                    <a:pt x="3271" y="2194"/>
                    <a:pt x="3475" y="1989"/>
                    <a:pt x="3475" y="1738"/>
                  </a:cubicBezTo>
                  <a:cubicBezTo>
                    <a:pt x="3475" y="1487"/>
                    <a:pt x="3271" y="1283"/>
                    <a:pt x="3020" y="1283"/>
                  </a:cubicBezTo>
                  <a:lnTo>
                    <a:pt x="2426" y="1283"/>
                  </a:lnTo>
                  <a:cubicBezTo>
                    <a:pt x="2295" y="1283"/>
                    <a:pt x="2193" y="1172"/>
                    <a:pt x="2193" y="1051"/>
                  </a:cubicBezTo>
                  <a:lnTo>
                    <a:pt x="2193" y="456"/>
                  </a:lnTo>
                  <a:cubicBezTo>
                    <a:pt x="2193" y="205"/>
                    <a:pt x="1989" y="1"/>
                    <a:pt x="173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42"/>
            <p:cNvSpPr/>
            <p:nvPr/>
          </p:nvSpPr>
          <p:spPr>
            <a:xfrm rot="1800110">
              <a:off x="6282381" y="3496703"/>
              <a:ext cx="191333" cy="180090"/>
            </a:xfrm>
            <a:custGeom>
              <a:avLst/>
              <a:gdLst/>
              <a:ahLst/>
              <a:cxnLst/>
              <a:rect l="l" t="t" r="r" b="b"/>
              <a:pathLst>
                <a:path w="3838" h="3486" extrusionOk="0">
                  <a:moveTo>
                    <a:pt x="1915" y="1"/>
                  </a:moveTo>
                  <a:cubicBezTo>
                    <a:pt x="1805" y="1"/>
                    <a:pt x="1696" y="63"/>
                    <a:pt x="1655" y="189"/>
                  </a:cubicBezTo>
                  <a:lnTo>
                    <a:pt x="1413" y="932"/>
                  </a:lnTo>
                  <a:cubicBezTo>
                    <a:pt x="1376" y="1044"/>
                    <a:pt x="1274" y="1118"/>
                    <a:pt x="1153" y="1118"/>
                  </a:cubicBezTo>
                  <a:lnTo>
                    <a:pt x="372" y="1118"/>
                  </a:lnTo>
                  <a:cubicBezTo>
                    <a:pt x="112" y="1118"/>
                    <a:pt x="1" y="1462"/>
                    <a:pt x="214" y="1610"/>
                  </a:cubicBezTo>
                  <a:lnTo>
                    <a:pt x="846" y="2075"/>
                  </a:lnTo>
                  <a:cubicBezTo>
                    <a:pt x="939" y="2149"/>
                    <a:pt x="986" y="2270"/>
                    <a:pt x="948" y="2381"/>
                  </a:cubicBezTo>
                  <a:lnTo>
                    <a:pt x="707" y="3125"/>
                  </a:lnTo>
                  <a:cubicBezTo>
                    <a:pt x="643" y="3316"/>
                    <a:pt x="795" y="3485"/>
                    <a:pt x="966" y="3485"/>
                  </a:cubicBezTo>
                  <a:cubicBezTo>
                    <a:pt x="1019" y="3485"/>
                    <a:pt x="1074" y="3469"/>
                    <a:pt x="1125" y="3431"/>
                  </a:cubicBezTo>
                  <a:lnTo>
                    <a:pt x="1757" y="2967"/>
                  </a:lnTo>
                  <a:cubicBezTo>
                    <a:pt x="1803" y="2934"/>
                    <a:pt x="1859" y="2918"/>
                    <a:pt x="1916" y="2918"/>
                  </a:cubicBezTo>
                  <a:cubicBezTo>
                    <a:pt x="1973" y="2918"/>
                    <a:pt x="2031" y="2934"/>
                    <a:pt x="2082" y="2967"/>
                  </a:cubicBezTo>
                  <a:lnTo>
                    <a:pt x="2714" y="3431"/>
                  </a:lnTo>
                  <a:cubicBezTo>
                    <a:pt x="2765" y="3469"/>
                    <a:pt x="2820" y="3485"/>
                    <a:pt x="2873" y="3485"/>
                  </a:cubicBezTo>
                  <a:cubicBezTo>
                    <a:pt x="3043" y="3485"/>
                    <a:pt x="3195" y="3316"/>
                    <a:pt x="3132" y="3125"/>
                  </a:cubicBezTo>
                  <a:lnTo>
                    <a:pt x="2890" y="2381"/>
                  </a:lnTo>
                  <a:cubicBezTo>
                    <a:pt x="2853" y="2270"/>
                    <a:pt x="2890" y="2149"/>
                    <a:pt x="2992" y="2075"/>
                  </a:cubicBezTo>
                  <a:lnTo>
                    <a:pt x="3624" y="1610"/>
                  </a:lnTo>
                  <a:cubicBezTo>
                    <a:pt x="3838" y="1452"/>
                    <a:pt x="3726" y="1118"/>
                    <a:pt x="3457" y="1118"/>
                  </a:cubicBezTo>
                  <a:lnTo>
                    <a:pt x="2677" y="1118"/>
                  </a:lnTo>
                  <a:cubicBezTo>
                    <a:pt x="2556" y="1118"/>
                    <a:pt x="2454" y="1044"/>
                    <a:pt x="2416" y="932"/>
                  </a:cubicBezTo>
                  <a:lnTo>
                    <a:pt x="2175" y="189"/>
                  </a:lnTo>
                  <a:cubicBezTo>
                    <a:pt x="2133" y="63"/>
                    <a:pt x="2024" y="1"/>
                    <a:pt x="19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42"/>
            <p:cNvSpPr/>
            <p:nvPr/>
          </p:nvSpPr>
          <p:spPr>
            <a:xfrm>
              <a:off x="8061620" y="2386474"/>
              <a:ext cx="176400" cy="183000"/>
            </a:xfrm>
            <a:prstGeom prst="donut">
              <a:avLst>
                <a:gd name="adj" fmla="val 22523"/>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8" name="Google Shape;548;p42"/>
          <p:cNvGrpSpPr/>
          <p:nvPr/>
        </p:nvGrpSpPr>
        <p:grpSpPr>
          <a:xfrm>
            <a:off x="6876288" y="2889415"/>
            <a:ext cx="1371607" cy="810460"/>
            <a:chOff x="6200532" y="2577974"/>
            <a:chExt cx="1371607" cy="810460"/>
          </a:xfrm>
        </p:grpSpPr>
        <p:sp>
          <p:nvSpPr>
            <p:cNvPr id="549" name="Google Shape;549;p42"/>
            <p:cNvSpPr/>
            <p:nvPr/>
          </p:nvSpPr>
          <p:spPr>
            <a:xfrm>
              <a:off x="6201122" y="2578185"/>
              <a:ext cx="1370975" cy="810037"/>
            </a:xfrm>
            <a:custGeom>
              <a:avLst/>
              <a:gdLst/>
              <a:ahLst/>
              <a:cxnLst/>
              <a:rect l="l" t="t" r="r" b="b"/>
              <a:pathLst>
                <a:path w="19540" h="11485" extrusionOk="0">
                  <a:moveTo>
                    <a:pt x="6532" y="1"/>
                  </a:moveTo>
                  <a:cubicBezTo>
                    <a:pt x="5872" y="1"/>
                    <a:pt x="5296" y="456"/>
                    <a:pt x="5157" y="1097"/>
                  </a:cubicBezTo>
                  <a:lnTo>
                    <a:pt x="4599" y="3559"/>
                  </a:lnTo>
                  <a:cubicBezTo>
                    <a:pt x="4516" y="3949"/>
                    <a:pt x="4191" y="4247"/>
                    <a:pt x="3800" y="4293"/>
                  </a:cubicBezTo>
                  <a:lnTo>
                    <a:pt x="1403" y="4637"/>
                  </a:lnTo>
                  <a:cubicBezTo>
                    <a:pt x="818" y="4711"/>
                    <a:pt x="391" y="5213"/>
                    <a:pt x="381" y="5798"/>
                  </a:cubicBezTo>
                  <a:lnTo>
                    <a:pt x="381" y="7991"/>
                  </a:lnTo>
                  <a:lnTo>
                    <a:pt x="353" y="7991"/>
                  </a:lnTo>
                  <a:cubicBezTo>
                    <a:pt x="158" y="7991"/>
                    <a:pt x="0" y="8149"/>
                    <a:pt x="10" y="8344"/>
                  </a:cubicBezTo>
                  <a:lnTo>
                    <a:pt x="10" y="8586"/>
                  </a:lnTo>
                  <a:cubicBezTo>
                    <a:pt x="10" y="9115"/>
                    <a:pt x="437" y="9552"/>
                    <a:pt x="976" y="9552"/>
                  </a:cubicBezTo>
                  <a:lnTo>
                    <a:pt x="2230" y="9552"/>
                  </a:lnTo>
                  <a:cubicBezTo>
                    <a:pt x="2509" y="10685"/>
                    <a:pt x="3522" y="11484"/>
                    <a:pt x="4692" y="11484"/>
                  </a:cubicBezTo>
                  <a:cubicBezTo>
                    <a:pt x="5863" y="11484"/>
                    <a:pt x="6885" y="10685"/>
                    <a:pt x="7154" y="9552"/>
                  </a:cubicBezTo>
                  <a:lnTo>
                    <a:pt x="11670" y="9552"/>
                  </a:lnTo>
                  <a:cubicBezTo>
                    <a:pt x="11939" y="10685"/>
                    <a:pt x="12961" y="11484"/>
                    <a:pt x="14132" y="11484"/>
                  </a:cubicBezTo>
                  <a:cubicBezTo>
                    <a:pt x="15302" y="11484"/>
                    <a:pt x="16315" y="10685"/>
                    <a:pt x="16594" y="9552"/>
                  </a:cubicBezTo>
                  <a:lnTo>
                    <a:pt x="18564" y="9552"/>
                  </a:lnTo>
                  <a:cubicBezTo>
                    <a:pt x="19102" y="9552"/>
                    <a:pt x="19539" y="9115"/>
                    <a:pt x="19539" y="8586"/>
                  </a:cubicBezTo>
                  <a:lnTo>
                    <a:pt x="19539" y="8344"/>
                  </a:lnTo>
                  <a:cubicBezTo>
                    <a:pt x="19539" y="8154"/>
                    <a:pt x="19389" y="7991"/>
                    <a:pt x="19193" y="7991"/>
                  </a:cubicBezTo>
                  <a:cubicBezTo>
                    <a:pt x="19188" y="7991"/>
                    <a:pt x="19182" y="7991"/>
                    <a:pt x="19177" y="7991"/>
                  </a:cubicBezTo>
                  <a:lnTo>
                    <a:pt x="19028" y="7991"/>
                  </a:lnTo>
                  <a:lnTo>
                    <a:pt x="19028" y="4906"/>
                  </a:lnTo>
                  <a:lnTo>
                    <a:pt x="18238" y="939"/>
                  </a:lnTo>
                  <a:cubicBezTo>
                    <a:pt x="18136" y="391"/>
                    <a:pt x="17653" y="1"/>
                    <a:pt x="17096" y="1"/>
                  </a:cubicBezTo>
                  <a:close/>
                </a:path>
              </a:pathLst>
            </a:custGeom>
            <a:solidFill>
              <a:schemeClr val="accent6"/>
            </a:solidFill>
            <a:ln w="114300"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0" name="Google Shape;550;p42"/>
            <p:cNvGrpSpPr/>
            <p:nvPr/>
          </p:nvGrpSpPr>
          <p:grpSpPr>
            <a:xfrm>
              <a:off x="6200532" y="2577974"/>
              <a:ext cx="1371607" cy="810460"/>
              <a:chOff x="6200532" y="1906498"/>
              <a:chExt cx="1371607" cy="810460"/>
            </a:xfrm>
          </p:grpSpPr>
          <p:sp>
            <p:nvSpPr>
              <p:cNvPr id="551" name="Google Shape;551;p42"/>
              <p:cNvSpPr/>
              <p:nvPr/>
            </p:nvSpPr>
            <p:spPr>
              <a:xfrm>
                <a:off x="6227896" y="1906498"/>
                <a:ext cx="1308390" cy="673068"/>
              </a:xfrm>
              <a:custGeom>
                <a:avLst/>
                <a:gdLst/>
                <a:ahLst/>
                <a:cxnLst/>
                <a:rect l="l" t="t" r="r" b="b"/>
                <a:pathLst>
                  <a:path w="18648" h="9543" extrusionOk="0">
                    <a:moveTo>
                      <a:pt x="6142" y="1"/>
                    </a:moveTo>
                    <a:cubicBezTo>
                      <a:pt x="5482" y="1"/>
                      <a:pt x="4915" y="456"/>
                      <a:pt x="4767" y="1097"/>
                    </a:cubicBezTo>
                    <a:lnTo>
                      <a:pt x="4218" y="3550"/>
                    </a:lnTo>
                    <a:cubicBezTo>
                      <a:pt x="4125" y="3949"/>
                      <a:pt x="3810" y="4237"/>
                      <a:pt x="3410" y="4293"/>
                    </a:cubicBezTo>
                    <a:lnTo>
                      <a:pt x="1013" y="4628"/>
                    </a:lnTo>
                    <a:cubicBezTo>
                      <a:pt x="437" y="4711"/>
                      <a:pt x="0" y="5204"/>
                      <a:pt x="0" y="5789"/>
                    </a:cubicBezTo>
                    <a:lnTo>
                      <a:pt x="0" y="8836"/>
                    </a:lnTo>
                    <a:cubicBezTo>
                      <a:pt x="0" y="9226"/>
                      <a:pt x="316" y="9542"/>
                      <a:pt x="706" y="9542"/>
                    </a:cubicBezTo>
                    <a:lnTo>
                      <a:pt x="17941" y="9542"/>
                    </a:lnTo>
                    <a:cubicBezTo>
                      <a:pt x="18331" y="9542"/>
                      <a:pt x="18647" y="9226"/>
                      <a:pt x="18647" y="8836"/>
                    </a:cubicBezTo>
                    <a:lnTo>
                      <a:pt x="18647" y="4906"/>
                    </a:lnTo>
                    <a:lnTo>
                      <a:pt x="17857" y="939"/>
                    </a:lnTo>
                    <a:cubicBezTo>
                      <a:pt x="17755" y="391"/>
                      <a:pt x="17272" y="1"/>
                      <a:pt x="167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42"/>
              <p:cNvSpPr/>
              <p:nvPr/>
            </p:nvSpPr>
            <p:spPr>
              <a:xfrm>
                <a:off x="6598775" y="1973360"/>
                <a:ext cx="324712" cy="229434"/>
              </a:xfrm>
              <a:custGeom>
                <a:avLst/>
                <a:gdLst/>
                <a:ahLst/>
                <a:cxnLst/>
                <a:rect l="l" t="t" r="r" b="b"/>
                <a:pathLst>
                  <a:path w="4628" h="3253" extrusionOk="0">
                    <a:moveTo>
                      <a:pt x="1441" y="0"/>
                    </a:moveTo>
                    <a:cubicBezTo>
                      <a:pt x="958" y="0"/>
                      <a:pt x="549" y="344"/>
                      <a:pt x="456" y="818"/>
                    </a:cubicBezTo>
                    <a:lnTo>
                      <a:pt x="1" y="3252"/>
                    </a:lnTo>
                    <a:lnTo>
                      <a:pt x="4628" y="3252"/>
                    </a:lnTo>
                    <a:lnTo>
                      <a:pt x="4628" y="0"/>
                    </a:lnTo>
                    <a:close/>
                  </a:path>
                </a:pathLst>
              </a:custGeom>
              <a:solidFill>
                <a:srgbClr val="522D2D">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42"/>
              <p:cNvSpPr/>
              <p:nvPr/>
            </p:nvSpPr>
            <p:spPr>
              <a:xfrm>
                <a:off x="6353066" y="2359300"/>
                <a:ext cx="355303" cy="357234"/>
              </a:xfrm>
              <a:custGeom>
                <a:avLst/>
                <a:gdLst/>
                <a:ahLst/>
                <a:cxnLst/>
                <a:rect l="l" t="t" r="r" b="b"/>
                <a:pathLst>
                  <a:path w="5064" h="5065" extrusionOk="0">
                    <a:moveTo>
                      <a:pt x="2537" y="1"/>
                    </a:moveTo>
                    <a:cubicBezTo>
                      <a:pt x="1134" y="1"/>
                      <a:pt x="0" y="1134"/>
                      <a:pt x="0" y="2537"/>
                    </a:cubicBezTo>
                    <a:cubicBezTo>
                      <a:pt x="0" y="3931"/>
                      <a:pt x="1134" y="5064"/>
                      <a:pt x="2537" y="5064"/>
                    </a:cubicBezTo>
                    <a:cubicBezTo>
                      <a:pt x="3930" y="5064"/>
                      <a:pt x="5064" y="3931"/>
                      <a:pt x="5064" y="2537"/>
                    </a:cubicBezTo>
                    <a:cubicBezTo>
                      <a:pt x="5064" y="1134"/>
                      <a:pt x="3930" y="1"/>
                      <a:pt x="25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42"/>
              <p:cNvSpPr/>
              <p:nvPr/>
            </p:nvSpPr>
            <p:spPr>
              <a:xfrm>
                <a:off x="6409757" y="2447110"/>
                <a:ext cx="211259" cy="182038"/>
              </a:xfrm>
              <a:custGeom>
                <a:avLst/>
                <a:gdLst/>
                <a:ahLst/>
                <a:cxnLst/>
                <a:rect l="l" t="t" r="r" b="b"/>
                <a:pathLst>
                  <a:path w="3011" h="2581" extrusionOk="0">
                    <a:moveTo>
                      <a:pt x="1729" y="1"/>
                    </a:moveTo>
                    <a:cubicBezTo>
                      <a:pt x="576" y="1"/>
                      <a:pt x="0" y="1385"/>
                      <a:pt x="818" y="2203"/>
                    </a:cubicBezTo>
                    <a:cubicBezTo>
                      <a:pt x="1079" y="2463"/>
                      <a:pt x="1400" y="2580"/>
                      <a:pt x="1715" y="2580"/>
                    </a:cubicBezTo>
                    <a:cubicBezTo>
                      <a:pt x="2376" y="2580"/>
                      <a:pt x="3011" y="2066"/>
                      <a:pt x="3011" y="1292"/>
                    </a:cubicBezTo>
                    <a:cubicBezTo>
                      <a:pt x="3011" y="577"/>
                      <a:pt x="2435" y="1"/>
                      <a:pt x="17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42"/>
              <p:cNvSpPr/>
              <p:nvPr/>
            </p:nvSpPr>
            <p:spPr>
              <a:xfrm>
                <a:off x="6493812" y="2510658"/>
                <a:ext cx="64620" cy="55154"/>
              </a:xfrm>
              <a:custGeom>
                <a:avLst/>
                <a:gdLst/>
                <a:ahLst/>
                <a:cxnLst/>
                <a:rect l="l" t="t" r="r" b="b"/>
                <a:pathLst>
                  <a:path w="921" h="782" extrusionOk="0">
                    <a:moveTo>
                      <a:pt x="531" y="1"/>
                    </a:moveTo>
                    <a:cubicBezTo>
                      <a:pt x="177" y="1"/>
                      <a:pt x="1" y="419"/>
                      <a:pt x="252" y="670"/>
                    </a:cubicBezTo>
                    <a:cubicBezTo>
                      <a:pt x="329" y="747"/>
                      <a:pt x="425" y="781"/>
                      <a:pt x="520" y="781"/>
                    </a:cubicBezTo>
                    <a:cubicBezTo>
                      <a:pt x="723" y="781"/>
                      <a:pt x="921" y="625"/>
                      <a:pt x="921" y="391"/>
                    </a:cubicBezTo>
                    <a:cubicBezTo>
                      <a:pt x="921" y="177"/>
                      <a:pt x="744" y="1"/>
                      <a:pt x="5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42"/>
              <p:cNvSpPr/>
              <p:nvPr/>
            </p:nvSpPr>
            <p:spPr>
              <a:xfrm>
                <a:off x="6955340" y="2359300"/>
                <a:ext cx="415362" cy="357658"/>
              </a:xfrm>
              <a:custGeom>
                <a:avLst/>
                <a:gdLst/>
                <a:ahLst/>
                <a:cxnLst/>
                <a:rect l="l" t="t" r="r" b="b"/>
                <a:pathLst>
                  <a:path w="5920" h="5071" extrusionOk="0">
                    <a:moveTo>
                      <a:pt x="3383" y="1"/>
                    </a:moveTo>
                    <a:cubicBezTo>
                      <a:pt x="1125" y="1"/>
                      <a:pt x="1" y="2732"/>
                      <a:pt x="1590" y="4321"/>
                    </a:cubicBezTo>
                    <a:cubicBezTo>
                      <a:pt x="2108" y="4839"/>
                      <a:pt x="2745" y="5071"/>
                      <a:pt x="3369" y="5071"/>
                    </a:cubicBezTo>
                    <a:cubicBezTo>
                      <a:pt x="4672" y="5071"/>
                      <a:pt x="5919" y="4063"/>
                      <a:pt x="5919" y="2537"/>
                    </a:cubicBezTo>
                    <a:cubicBezTo>
                      <a:pt x="5919" y="1134"/>
                      <a:pt x="4786" y="1"/>
                      <a:pt x="33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42"/>
              <p:cNvSpPr/>
              <p:nvPr/>
            </p:nvSpPr>
            <p:spPr>
              <a:xfrm>
                <a:off x="7072021" y="2447110"/>
                <a:ext cx="211329" cy="182038"/>
              </a:xfrm>
              <a:custGeom>
                <a:avLst/>
                <a:gdLst/>
                <a:ahLst/>
                <a:cxnLst/>
                <a:rect l="l" t="t" r="r" b="b"/>
                <a:pathLst>
                  <a:path w="3012" h="2581" extrusionOk="0">
                    <a:moveTo>
                      <a:pt x="1720" y="1"/>
                    </a:moveTo>
                    <a:cubicBezTo>
                      <a:pt x="577" y="1"/>
                      <a:pt x="1" y="1385"/>
                      <a:pt x="809" y="2203"/>
                    </a:cubicBezTo>
                    <a:cubicBezTo>
                      <a:pt x="1070" y="2463"/>
                      <a:pt x="1392" y="2580"/>
                      <a:pt x="1708" y="2580"/>
                    </a:cubicBezTo>
                    <a:cubicBezTo>
                      <a:pt x="2372" y="2580"/>
                      <a:pt x="3011" y="2066"/>
                      <a:pt x="3011" y="1292"/>
                    </a:cubicBezTo>
                    <a:cubicBezTo>
                      <a:pt x="3011" y="577"/>
                      <a:pt x="2435" y="1"/>
                      <a:pt x="172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42"/>
              <p:cNvSpPr/>
              <p:nvPr/>
            </p:nvSpPr>
            <p:spPr>
              <a:xfrm>
                <a:off x="7156146" y="2510658"/>
                <a:ext cx="63918" cy="54943"/>
              </a:xfrm>
              <a:custGeom>
                <a:avLst/>
                <a:gdLst/>
                <a:ahLst/>
                <a:cxnLst/>
                <a:rect l="l" t="t" r="r" b="b"/>
                <a:pathLst>
                  <a:path w="911" h="779" extrusionOk="0">
                    <a:moveTo>
                      <a:pt x="521" y="1"/>
                    </a:moveTo>
                    <a:cubicBezTo>
                      <a:pt x="177" y="1"/>
                      <a:pt x="0" y="419"/>
                      <a:pt x="242" y="660"/>
                    </a:cubicBezTo>
                    <a:cubicBezTo>
                      <a:pt x="324" y="742"/>
                      <a:pt x="423" y="779"/>
                      <a:pt x="520" y="779"/>
                    </a:cubicBezTo>
                    <a:cubicBezTo>
                      <a:pt x="721" y="779"/>
                      <a:pt x="911" y="623"/>
                      <a:pt x="911" y="391"/>
                    </a:cubicBezTo>
                    <a:cubicBezTo>
                      <a:pt x="911" y="177"/>
                      <a:pt x="734" y="1"/>
                      <a:pt x="5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42"/>
              <p:cNvSpPr/>
              <p:nvPr/>
            </p:nvSpPr>
            <p:spPr>
              <a:xfrm>
                <a:off x="6245506" y="2298997"/>
                <a:ext cx="39782" cy="100364"/>
              </a:xfrm>
              <a:custGeom>
                <a:avLst/>
                <a:gdLst/>
                <a:ahLst/>
                <a:cxnLst/>
                <a:rect l="l" t="t" r="r" b="b"/>
                <a:pathLst>
                  <a:path w="567" h="1423" extrusionOk="0">
                    <a:moveTo>
                      <a:pt x="279" y="1"/>
                    </a:moveTo>
                    <a:cubicBezTo>
                      <a:pt x="130" y="1"/>
                      <a:pt x="0" y="131"/>
                      <a:pt x="0" y="289"/>
                    </a:cubicBezTo>
                    <a:lnTo>
                      <a:pt x="0" y="1144"/>
                    </a:lnTo>
                    <a:cubicBezTo>
                      <a:pt x="0" y="1292"/>
                      <a:pt x="130" y="1422"/>
                      <a:pt x="279" y="1422"/>
                    </a:cubicBezTo>
                    <a:cubicBezTo>
                      <a:pt x="437" y="1422"/>
                      <a:pt x="567" y="1292"/>
                      <a:pt x="567" y="1144"/>
                    </a:cubicBezTo>
                    <a:lnTo>
                      <a:pt x="567" y="289"/>
                    </a:lnTo>
                    <a:cubicBezTo>
                      <a:pt x="567" y="131"/>
                      <a:pt x="437" y="1"/>
                      <a:pt x="2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42"/>
              <p:cNvSpPr/>
              <p:nvPr/>
            </p:nvSpPr>
            <p:spPr>
              <a:xfrm>
                <a:off x="6200532" y="2469398"/>
                <a:ext cx="152603" cy="110803"/>
              </a:xfrm>
              <a:custGeom>
                <a:avLst/>
                <a:gdLst/>
                <a:ahLst/>
                <a:cxnLst/>
                <a:rect l="l" t="t" r="r" b="b"/>
                <a:pathLst>
                  <a:path w="2175" h="1571" extrusionOk="0">
                    <a:moveTo>
                      <a:pt x="362" y="0"/>
                    </a:moveTo>
                    <a:cubicBezTo>
                      <a:pt x="167" y="0"/>
                      <a:pt x="0" y="158"/>
                      <a:pt x="0" y="363"/>
                    </a:cubicBezTo>
                    <a:lnTo>
                      <a:pt x="0" y="595"/>
                    </a:lnTo>
                    <a:cubicBezTo>
                      <a:pt x="0" y="1134"/>
                      <a:pt x="437" y="1571"/>
                      <a:pt x="976" y="1571"/>
                    </a:cubicBezTo>
                    <a:lnTo>
                      <a:pt x="2174" y="1571"/>
                    </a:lnTo>
                    <a:lnTo>
                      <a:pt x="2174" y="354"/>
                    </a:lnTo>
                    <a:cubicBezTo>
                      <a:pt x="2174" y="158"/>
                      <a:pt x="2016" y="0"/>
                      <a:pt x="18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42"/>
              <p:cNvSpPr/>
              <p:nvPr/>
            </p:nvSpPr>
            <p:spPr>
              <a:xfrm>
                <a:off x="7419465" y="2469398"/>
                <a:ext cx="152674" cy="110803"/>
              </a:xfrm>
              <a:custGeom>
                <a:avLst/>
                <a:gdLst/>
                <a:ahLst/>
                <a:cxnLst/>
                <a:rect l="l" t="t" r="r" b="b"/>
                <a:pathLst>
                  <a:path w="2176" h="1571" extrusionOk="0">
                    <a:moveTo>
                      <a:pt x="354" y="0"/>
                    </a:moveTo>
                    <a:cubicBezTo>
                      <a:pt x="159" y="0"/>
                      <a:pt x="1" y="168"/>
                      <a:pt x="1" y="363"/>
                    </a:cubicBezTo>
                    <a:lnTo>
                      <a:pt x="1" y="1571"/>
                    </a:lnTo>
                    <a:lnTo>
                      <a:pt x="1200" y="1571"/>
                    </a:lnTo>
                    <a:cubicBezTo>
                      <a:pt x="1738" y="1571"/>
                      <a:pt x="2175" y="1134"/>
                      <a:pt x="2175" y="595"/>
                    </a:cubicBezTo>
                    <a:lnTo>
                      <a:pt x="2175" y="363"/>
                    </a:lnTo>
                    <a:cubicBezTo>
                      <a:pt x="2175" y="168"/>
                      <a:pt x="2017" y="0"/>
                      <a:pt x="18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42"/>
              <p:cNvSpPr/>
              <p:nvPr/>
            </p:nvSpPr>
            <p:spPr>
              <a:xfrm>
                <a:off x="7467737" y="2295753"/>
                <a:ext cx="68549" cy="112777"/>
              </a:xfrm>
              <a:custGeom>
                <a:avLst/>
                <a:gdLst/>
                <a:ahLst/>
                <a:cxnLst/>
                <a:rect l="l" t="t" r="r" b="b"/>
                <a:pathLst>
                  <a:path w="977" h="1599" extrusionOk="0">
                    <a:moveTo>
                      <a:pt x="1" y="0"/>
                    </a:moveTo>
                    <a:lnTo>
                      <a:pt x="1" y="1598"/>
                    </a:lnTo>
                    <a:lnTo>
                      <a:pt x="976" y="1598"/>
                    </a:lnTo>
                    <a:lnTo>
                      <a:pt x="97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42"/>
              <p:cNvSpPr/>
              <p:nvPr/>
            </p:nvSpPr>
            <p:spPr>
              <a:xfrm>
                <a:off x="7467737" y="2295753"/>
                <a:ext cx="68549" cy="32796"/>
              </a:xfrm>
              <a:custGeom>
                <a:avLst/>
                <a:gdLst/>
                <a:ahLst/>
                <a:cxnLst/>
                <a:rect l="l" t="t" r="r" b="b"/>
                <a:pathLst>
                  <a:path w="977" h="465" extrusionOk="0">
                    <a:moveTo>
                      <a:pt x="1" y="0"/>
                    </a:moveTo>
                    <a:lnTo>
                      <a:pt x="1" y="465"/>
                    </a:lnTo>
                    <a:lnTo>
                      <a:pt x="976" y="465"/>
                    </a:lnTo>
                    <a:lnTo>
                      <a:pt x="97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42"/>
              <p:cNvSpPr/>
              <p:nvPr/>
            </p:nvSpPr>
            <p:spPr>
              <a:xfrm>
                <a:off x="6844554" y="2230231"/>
                <a:ext cx="79564" cy="38086"/>
              </a:xfrm>
              <a:custGeom>
                <a:avLst/>
                <a:gdLst/>
                <a:ahLst/>
                <a:cxnLst/>
                <a:rect l="l" t="t" r="r" b="b"/>
                <a:pathLst>
                  <a:path w="1134" h="540" extrusionOk="0">
                    <a:moveTo>
                      <a:pt x="0" y="0"/>
                    </a:moveTo>
                    <a:lnTo>
                      <a:pt x="0" y="539"/>
                    </a:lnTo>
                    <a:lnTo>
                      <a:pt x="1134" y="539"/>
                    </a:lnTo>
                    <a:lnTo>
                      <a:pt x="1134" y="0"/>
                    </a:lnTo>
                    <a:close/>
                  </a:path>
                </a:pathLst>
              </a:custGeom>
              <a:solidFill>
                <a:srgbClr val="522D2D">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42"/>
              <p:cNvSpPr/>
              <p:nvPr/>
            </p:nvSpPr>
            <p:spPr>
              <a:xfrm>
                <a:off x="7177685" y="2230231"/>
                <a:ext cx="78933" cy="38086"/>
              </a:xfrm>
              <a:custGeom>
                <a:avLst/>
                <a:gdLst/>
                <a:ahLst/>
                <a:cxnLst/>
                <a:rect l="l" t="t" r="r" b="b"/>
                <a:pathLst>
                  <a:path w="1125" h="540" extrusionOk="0">
                    <a:moveTo>
                      <a:pt x="0" y="0"/>
                    </a:moveTo>
                    <a:lnTo>
                      <a:pt x="0" y="539"/>
                    </a:lnTo>
                    <a:lnTo>
                      <a:pt x="1124" y="539"/>
                    </a:lnTo>
                    <a:lnTo>
                      <a:pt x="1124" y="0"/>
                    </a:lnTo>
                    <a:close/>
                  </a:path>
                </a:pathLst>
              </a:custGeom>
              <a:solidFill>
                <a:srgbClr val="522D2D">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42"/>
              <p:cNvSpPr/>
              <p:nvPr/>
            </p:nvSpPr>
            <p:spPr>
              <a:xfrm>
                <a:off x="6968391" y="1973995"/>
                <a:ext cx="288228" cy="228799"/>
              </a:xfrm>
              <a:custGeom>
                <a:avLst/>
                <a:gdLst/>
                <a:ahLst/>
                <a:cxnLst/>
                <a:rect l="l" t="t" r="r" b="b"/>
                <a:pathLst>
                  <a:path w="4108" h="3244" extrusionOk="0">
                    <a:moveTo>
                      <a:pt x="1" y="1"/>
                    </a:moveTo>
                    <a:lnTo>
                      <a:pt x="1" y="3243"/>
                    </a:lnTo>
                    <a:lnTo>
                      <a:pt x="4107" y="3243"/>
                    </a:lnTo>
                    <a:lnTo>
                      <a:pt x="4107" y="1"/>
                    </a:lnTo>
                    <a:close/>
                  </a:path>
                </a:pathLst>
              </a:custGeom>
              <a:solidFill>
                <a:srgbClr val="522D2D">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42"/>
              <p:cNvSpPr/>
              <p:nvPr/>
            </p:nvSpPr>
            <p:spPr>
              <a:xfrm>
                <a:off x="7304118" y="1973360"/>
                <a:ext cx="163689" cy="229434"/>
              </a:xfrm>
              <a:custGeom>
                <a:avLst/>
                <a:gdLst/>
                <a:ahLst/>
                <a:cxnLst/>
                <a:rect l="l" t="t" r="r" b="b"/>
                <a:pathLst>
                  <a:path w="2333" h="3253" extrusionOk="0">
                    <a:moveTo>
                      <a:pt x="1" y="0"/>
                    </a:moveTo>
                    <a:lnTo>
                      <a:pt x="1" y="3252"/>
                    </a:lnTo>
                    <a:lnTo>
                      <a:pt x="2333" y="3252"/>
                    </a:lnTo>
                    <a:lnTo>
                      <a:pt x="1794" y="400"/>
                    </a:lnTo>
                    <a:cubicBezTo>
                      <a:pt x="1747" y="168"/>
                      <a:pt x="1552" y="0"/>
                      <a:pt x="1311" y="0"/>
                    </a:cubicBezTo>
                    <a:close/>
                  </a:path>
                </a:pathLst>
              </a:custGeom>
              <a:solidFill>
                <a:srgbClr val="522D2D">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42"/>
              <p:cNvSpPr/>
              <p:nvPr/>
            </p:nvSpPr>
            <p:spPr>
              <a:xfrm>
                <a:off x="6200532" y="2469398"/>
                <a:ext cx="152603" cy="110803"/>
              </a:xfrm>
              <a:custGeom>
                <a:avLst/>
                <a:gdLst/>
                <a:ahLst/>
                <a:cxnLst/>
                <a:rect l="l" t="t" r="r" b="b"/>
                <a:pathLst>
                  <a:path w="2175" h="1571" extrusionOk="0">
                    <a:moveTo>
                      <a:pt x="362" y="0"/>
                    </a:moveTo>
                    <a:cubicBezTo>
                      <a:pt x="167" y="0"/>
                      <a:pt x="0" y="158"/>
                      <a:pt x="0" y="363"/>
                    </a:cubicBezTo>
                    <a:lnTo>
                      <a:pt x="0" y="595"/>
                    </a:lnTo>
                    <a:cubicBezTo>
                      <a:pt x="0" y="1134"/>
                      <a:pt x="437" y="1571"/>
                      <a:pt x="976" y="1571"/>
                    </a:cubicBezTo>
                    <a:lnTo>
                      <a:pt x="2174" y="1571"/>
                    </a:lnTo>
                    <a:lnTo>
                      <a:pt x="2174" y="354"/>
                    </a:lnTo>
                    <a:cubicBezTo>
                      <a:pt x="2174" y="158"/>
                      <a:pt x="2016" y="0"/>
                      <a:pt x="1821" y="0"/>
                    </a:cubicBezTo>
                    <a:close/>
                  </a:path>
                </a:pathLst>
              </a:custGeom>
              <a:solidFill>
                <a:srgbClr val="FFFFFF">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42"/>
              <p:cNvSpPr/>
              <p:nvPr/>
            </p:nvSpPr>
            <p:spPr>
              <a:xfrm>
                <a:off x="7419465" y="2469398"/>
                <a:ext cx="152674" cy="110803"/>
              </a:xfrm>
              <a:custGeom>
                <a:avLst/>
                <a:gdLst/>
                <a:ahLst/>
                <a:cxnLst/>
                <a:rect l="l" t="t" r="r" b="b"/>
                <a:pathLst>
                  <a:path w="2176" h="1571" extrusionOk="0">
                    <a:moveTo>
                      <a:pt x="354" y="0"/>
                    </a:moveTo>
                    <a:cubicBezTo>
                      <a:pt x="159" y="0"/>
                      <a:pt x="1" y="168"/>
                      <a:pt x="1" y="363"/>
                    </a:cubicBezTo>
                    <a:lnTo>
                      <a:pt x="1" y="1571"/>
                    </a:lnTo>
                    <a:lnTo>
                      <a:pt x="1200" y="1571"/>
                    </a:lnTo>
                    <a:cubicBezTo>
                      <a:pt x="1738" y="1571"/>
                      <a:pt x="2175" y="1134"/>
                      <a:pt x="2175" y="595"/>
                    </a:cubicBezTo>
                    <a:lnTo>
                      <a:pt x="2175" y="363"/>
                    </a:lnTo>
                    <a:cubicBezTo>
                      <a:pt x="2175" y="168"/>
                      <a:pt x="2017" y="0"/>
                      <a:pt x="1822" y="0"/>
                    </a:cubicBezTo>
                    <a:close/>
                  </a:path>
                </a:pathLst>
              </a:custGeom>
              <a:solidFill>
                <a:srgbClr val="FFFFFF">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70" name="Google Shape;570;p42"/>
          <p:cNvGrpSpPr/>
          <p:nvPr/>
        </p:nvGrpSpPr>
        <p:grpSpPr>
          <a:xfrm flipH="1">
            <a:off x="6102175" y="1764593"/>
            <a:ext cx="1188666" cy="703743"/>
            <a:chOff x="6102175" y="1488852"/>
            <a:chExt cx="1188666" cy="703743"/>
          </a:xfrm>
        </p:grpSpPr>
        <p:sp>
          <p:nvSpPr>
            <p:cNvPr id="571" name="Google Shape;571;p42"/>
            <p:cNvSpPr/>
            <p:nvPr/>
          </p:nvSpPr>
          <p:spPr>
            <a:xfrm>
              <a:off x="6102175" y="1489129"/>
              <a:ext cx="1187910" cy="703189"/>
            </a:xfrm>
            <a:custGeom>
              <a:avLst/>
              <a:gdLst/>
              <a:ahLst/>
              <a:cxnLst/>
              <a:rect l="l" t="t" r="r" b="b"/>
              <a:pathLst>
                <a:path w="17319" h="10165" extrusionOk="0">
                  <a:moveTo>
                    <a:pt x="6021" y="0"/>
                  </a:moveTo>
                  <a:cubicBezTo>
                    <a:pt x="5659" y="0"/>
                    <a:pt x="5343" y="260"/>
                    <a:pt x="5259" y="613"/>
                  </a:cubicBezTo>
                  <a:lnTo>
                    <a:pt x="4600" y="2862"/>
                  </a:lnTo>
                  <a:cubicBezTo>
                    <a:pt x="4507" y="3261"/>
                    <a:pt x="4191" y="3549"/>
                    <a:pt x="3791" y="3605"/>
                  </a:cubicBezTo>
                  <a:lnTo>
                    <a:pt x="1394" y="3939"/>
                  </a:lnTo>
                  <a:cubicBezTo>
                    <a:pt x="818" y="4023"/>
                    <a:pt x="382" y="4515"/>
                    <a:pt x="382" y="5101"/>
                  </a:cubicBezTo>
                  <a:lnTo>
                    <a:pt x="382" y="7293"/>
                  </a:lnTo>
                  <a:lnTo>
                    <a:pt x="354" y="7293"/>
                  </a:lnTo>
                  <a:cubicBezTo>
                    <a:pt x="159" y="7293"/>
                    <a:pt x="1" y="7451"/>
                    <a:pt x="1" y="7646"/>
                  </a:cubicBezTo>
                  <a:lnTo>
                    <a:pt x="1" y="7888"/>
                  </a:lnTo>
                  <a:cubicBezTo>
                    <a:pt x="1" y="8418"/>
                    <a:pt x="437" y="8854"/>
                    <a:pt x="976" y="8854"/>
                  </a:cubicBezTo>
                  <a:lnTo>
                    <a:pt x="2611" y="8854"/>
                  </a:lnTo>
                  <a:cubicBezTo>
                    <a:pt x="3029" y="9728"/>
                    <a:pt x="3859" y="10164"/>
                    <a:pt x="4689" y="10164"/>
                  </a:cubicBezTo>
                  <a:cubicBezTo>
                    <a:pt x="5519" y="10164"/>
                    <a:pt x="6351" y="9728"/>
                    <a:pt x="6774" y="8854"/>
                  </a:cubicBezTo>
                  <a:lnTo>
                    <a:pt x="10629" y="8854"/>
                  </a:lnTo>
                  <a:cubicBezTo>
                    <a:pt x="11047" y="9728"/>
                    <a:pt x="11877" y="10164"/>
                    <a:pt x="12706" y="10164"/>
                  </a:cubicBezTo>
                  <a:cubicBezTo>
                    <a:pt x="13535" y="10164"/>
                    <a:pt x="14364" y="9728"/>
                    <a:pt x="14782" y="8854"/>
                  </a:cubicBezTo>
                  <a:lnTo>
                    <a:pt x="16353" y="8854"/>
                  </a:lnTo>
                  <a:cubicBezTo>
                    <a:pt x="16891" y="8854"/>
                    <a:pt x="17319" y="8418"/>
                    <a:pt x="17319" y="7888"/>
                  </a:cubicBezTo>
                  <a:lnTo>
                    <a:pt x="17319" y="7656"/>
                  </a:lnTo>
                  <a:cubicBezTo>
                    <a:pt x="17319" y="7461"/>
                    <a:pt x="17161" y="7303"/>
                    <a:pt x="16966" y="7303"/>
                  </a:cubicBezTo>
                  <a:lnTo>
                    <a:pt x="16213" y="7303"/>
                  </a:lnTo>
                  <a:lnTo>
                    <a:pt x="16213" y="4831"/>
                  </a:lnTo>
                  <a:cubicBezTo>
                    <a:pt x="16204" y="3763"/>
                    <a:pt x="15879" y="2722"/>
                    <a:pt x="15275" y="1849"/>
                  </a:cubicBezTo>
                  <a:cubicBezTo>
                    <a:pt x="15015" y="1468"/>
                    <a:pt x="14736" y="1087"/>
                    <a:pt x="14504" y="771"/>
                  </a:cubicBezTo>
                  <a:cubicBezTo>
                    <a:pt x="14141" y="288"/>
                    <a:pt x="13575" y="0"/>
                    <a:pt x="12971" y="0"/>
                  </a:cubicBezTo>
                  <a:close/>
                </a:path>
              </a:pathLst>
            </a:custGeom>
            <a:solidFill>
              <a:schemeClr val="accent6"/>
            </a:solidFill>
            <a:ln w="114300"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2" name="Google Shape;572;p42"/>
            <p:cNvGrpSpPr/>
            <p:nvPr/>
          </p:nvGrpSpPr>
          <p:grpSpPr>
            <a:xfrm>
              <a:off x="6102245" y="1488852"/>
              <a:ext cx="1188596" cy="703743"/>
              <a:chOff x="6102245" y="830313"/>
              <a:chExt cx="1188596" cy="703743"/>
            </a:xfrm>
          </p:grpSpPr>
          <p:sp>
            <p:nvSpPr>
              <p:cNvPr id="573" name="Google Shape;573;p42"/>
              <p:cNvSpPr/>
              <p:nvPr/>
            </p:nvSpPr>
            <p:spPr>
              <a:xfrm>
                <a:off x="6128378" y="830313"/>
                <a:ext cx="1085985" cy="612636"/>
              </a:xfrm>
              <a:custGeom>
                <a:avLst/>
                <a:gdLst/>
                <a:ahLst/>
                <a:cxnLst/>
                <a:rect l="l" t="t" r="r" b="b"/>
                <a:pathLst>
                  <a:path w="15833" h="8856" extrusionOk="0">
                    <a:moveTo>
                      <a:pt x="5640" y="1"/>
                    </a:moveTo>
                    <a:cubicBezTo>
                      <a:pt x="5278" y="1"/>
                      <a:pt x="4962" y="252"/>
                      <a:pt x="4878" y="614"/>
                    </a:cubicBezTo>
                    <a:lnTo>
                      <a:pt x="4219" y="2863"/>
                    </a:lnTo>
                    <a:cubicBezTo>
                      <a:pt x="4126" y="3253"/>
                      <a:pt x="3810" y="3550"/>
                      <a:pt x="3410" y="3606"/>
                    </a:cubicBezTo>
                    <a:lnTo>
                      <a:pt x="1013" y="3940"/>
                    </a:lnTo>
                    <a:cubicBezTo>
                      <a:pt x="437" y="4024"/>
                      <a:pt x="1" y="4516"/>
                      <a:pt x="1" y="5102"/>
                    </a:cubicBezTo>
                    <a:lnTo>
                      <a:pt x="1" y="8149"/>
                    </a:lnTo>
                    <a:cubicBezTo>
                      <a:pt x="1" y="8539"/>
                      <a:pt x="316" y="8855"/>
                      <a:pt x="707" y="8855"/>
                    </a:cubicBezTo>
                    <a:lnTo>
                      <a:pt x="15832" y="8855"/>
                    </a:lnTo>
                    <a:lnTo>
                      <a:pt x="15832" y="4851"/>
                    </a:lnTo>
                    <a:cubicBezTo>
                      <a:pt x="15832" y="3782"/>
                      <a:pt x="15507" y="2732"/>
                      <a:pt x="14894" y="1850"/>
                    </a:cubicBezTo>
                    <a:cubicBezTo>
                      <a:pt x="14634" y="1469"/>
                      <a:pt x="14355" y="1088"/>
                      <a:pt x="14123" y="772"/>
                    </a:cubicBezTo>
                    <a:cubicBezTo>
                      <a:pt x="13760" y="289"/>
                      <a:pt x="13194" y="1"/>
                      <a:pt x="125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42"/>
              <p:cNvSpPr/>
              <p:nvPr/>
            </p:nvSpPr>
            <p:spPr>
              <a:xfrm>
                <a:off x="6491013" y="881089"/>
                <a:ext cx="317366" cy="193559"/>
              </a:xfrm>
              <a:custGeom>
                <a:avLst/>
                <a:gdLst/>
                <a:ahLst/>
                <a:cxnLst/>
                <a:rect l="l" t="t" r="r" b="b"/>
                <a:pathLst>
                  <a:path w="4627" h="2798" extrusionOk="0">
                    <a:moveTo>
                      <a:pt x="1310" y="1"/>
                    </a:moveTo>
                    <a:cubicBezTo>
                      <a:pt x="900" y="1"/>
                      <a:pt x="547" y="295"/>
                      <a:pt x="455" y="698"/>
                    </a:cubicBezTo>
                    <a:lnTo>
                      <a:pt x="0" y="2788"/>
                    </a:lnTo>
                    <a:lnTo>
                      <a:pt x="4627" y="2797"/>
                    </a:lnTo>
                    <a:lnTo>
                      <a:pt x="4627" y="1"/>
                    </a:lnTo>
                    <a:lnTo>
                      <a:pt x="1329" y="1"/>
                    </a:lnTo>
                    <a:cubicBezTo>
                      <a:pt x="1322" y="1"/>
                      <a:pt x="1316" y="1"/>
                      <a:pt x="1310" y="1"/>
                    </a:cubicBezTo>
                    <a:close/>
                  </a:path>
                </a:pathLst>
              </a:custGeom>
              <a:solidFill>
                <a:srgbClr val="522D2D">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42"/>
              <p:cNvSpPr/>
              <p:nvPr/>
            </p:nvSpPr>
            <p:spPr>
              <a:xfrm>
                <a:off x="6250742" y="1214870"/>
                <a:ext cx="347340" cy="319185"/>
              </a:xfrm>
              <a:custGeom>
                <a:avLst/>
                <a:gdLst/>
                <a:ahLst/>
                <a:cxnLst/>
                <a:rect l="l" t="t" r="r" b="b"/>
                <a:pathLst>
                  <a:path w="5064" h="4614" extrusionOk="0">
                    <a:moveTo>
                      <a:pt x="2532" y="0"/>
                    </a:moveTo>
                    <a:cubicBezTo>
                      <a:pt x="1942" y="0"/>
                      <a:pt x="1352" y="226"/>
                      <a:pt x="902" y="676"/>
                    </a:cubicBezTo>
                    <a:cubicBezTo>
                      <a:pt x="0" y="1577"/>
                      <a:pt x="0" y="3036"/>
                      <a:pt x="902" y="3937"/>
                    </a:cubicBezTo>
                    <a:cubicBezTo>
                      <a:pt x="1352" y="4388"/>
                      <a:pt x="1942" y="4613"/>
                      <a:pt x="2532" y="4613"/>
                    </a:cubicBezTo>
                    <a:cubicBezTo>
                      <a:pt x="3122" y="4613"/>
                      <a:pt x="3712" y="4388"/>
                      <a:pt x="4163" y="3937"/>
                    </a:cubicBezTo>
                    <a:cubicBezTo>
                      <a:pt x="5064" y="3036"/>
                      <a:pt x="5064" y="1577"/>
                      <a:pt x="4163" y="676"/>
                    </a:cubicBezTo>
                    <a:cubicBezTo>
                      <a:pt x="3712" y="226"/>
                      <a:pt x="3122" y="0"/>
                      <a:pt x="25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42"/>
              <p:cNvSpPr/>
              <p:nvPr/>
            </p:nvSpPr>
            <p:spPr>
              <a:xfrm>
                <a:off x="6337371" y="1293318"/>
                <a:ext cx="173464" cy="162221"/>
              </a:xfrm>
              <a:custGeom>
                <a:avLst/>
                <a:gdLst/>
                <a:ahLst/>
                <a:cxnLst/>
                <a:rect l="l" t="t" r="r" b="b"/>
                <a:pathLst>
                  <a:path w="2529" h="2345" extrusionOk="0">
                    <a:moveTo>
                      <a:pt x="1270" y="1"/>
                    </a:moveTo>
                    <a:cubicBezTo>
                      <a:pt x="703" y="1"/>
                      <a:pt x="204" y="405"/>
                      <a:pt x="112" y="982"/>
                    </a:cubicBezTo>
                    <a:cubicBezTo>
                      <a:pt x="1" y="1614"/>
                      <a:pt x="438" y="2218"/>
                      <a:pt x="1069" y="2329"/>
                    </a:cubicBezTo>
                    <a:cubicBezTo>
                      <a:pt x="1133" y="2340"/>
                      <a:pt x="1197" y="2344"/>
                      <a:pt x="1259" y="2344"/>
                    </a:cubicBezTo>
                    <a:cubicBezTo>
                      <a:pt x="1826" y="2344"/>
                      <a:pt x="2325" y="1940"/>
                      <a:pt x="2417" y="1363"/>
                    </a:cubicBezTo>
                    <a:cubicBezTo>
                      <a:pt x="2528" y="722"/>
                      <a:pt x="2091" y="118"/>
                      <a:pt x="1460" y="16"/>
                    </a:cubicBezTo>
                    <a:cubicBezTo>
                      <a:pt x="1396" y="6"/>
                      <a:pt x="1333" y="1"/>
                      <a:pt x="127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42"/>
              <p:cNvSpPr/>
              <p:nvPr/>
            </p:nvSpPr>
            <p:spPr>
              <a:xfrm>
                <a:off x="6391557" y="1349628"/>
                <a:ext cx="57410" cy="49739"/>
              </a:xfrm>
              <a:custGeom>
                <a:avLst/>
                <a:gdLst/>
                <a:ahLst/>
                <a:cxnLst/>
                <a:rect l="l" t="t" r="r" b="b"/>
                <a:pathLst>
                  <a:path w="837" h="719" extrusionOk="0">
                    <a:moveTo>
                      <a:pt x="484" y="1"/>
                    </a:moveTo>
                    <a:cubicBezTo>
                      <a:pt x="168" y="1"/>
                      <a:pt x="1" y="382"/>
                      <a:pt x="233" y="614"/>
                    </a:cubicBezTo>
                    <a:cubicBezTo>
                      <a:pt x="305" y="686"/>
                      <a:pt x="394" y="718"/>
                      <a:pt x="481" y="718"/>
                    </a:cubicBezTo>
                    <a:cubicBezTo>
                      <a:pt x="662" y="718"/>
                      <a:pt x="837" y="577"/>
                      <a:pt x="837" y="363"/>
                    </a:cubicBezTo>
                    <a:cubicBezTo>
                      <a:pt x="837" y="159"/>
                      <a:pt x="679" y="1"/>
                      <a:pt x="4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42"/>
              <p:cNvSpPr/>
              <p:nvPr/>
            </p:nvSpPr>
            <p:spPr>
              <a:xfrm>
                <a:off x="6145594" y="1167761"/>
                <a:ext cx="38959" cy="98440"/>
              </a:xfrm>
              <a:custGeom>
                <a:avLst/>
                <a:gdLst/>
                <a:ahLst/>
                <a:cxnLst/>
                <a:rect l="l" t="t" r="r" b="b"/>
                <a:pathLst>
                  <a:path w="568" h="1423" extrusionOk="0">
                    <a:moveTo>
                      <a:pt x="279" y="1"/>
                    </a:moveTo>
                    <a:cubicBezTo>
                      <a:pt x="130" y="1"/>
                      <a:pt x="0" y="131"/>
                      <a:pt x="0" y="289"/>
                    </a:cubicBezTo>
                    <a:lnTo>
                      <a:pt x="0" y="1143"/>
                    </a:lnTo>
                    <a:cubicBezTo>
                      <a:pt x="0" y="1292"/>
                      <a:pt x="130" y="1422"/>
                      <a:pt x="279" y="1422"/>
                    </a:cubicBezTo>
                    <a:cubicBezTo>
                      <a:pt x="437" y="1422"/>
                      <a:pt x="567" y="1292"/>
                      <a:pt x="567" y="1143"/>
                    </a:cubicBezTo>
                    <a:lnTo>
                      <a:pt x="567" y="289"/>
                    </a:lnTo>
                    <a:cubicBezTo>
                      <a:pt x="567" y="131"/>
                      <a:pt x="437" y="1"/>
                      <a:pt x="2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42"/>
              <p:cNvSpPr/>
              <p:nvPr/>
            </p:nvSpPr>
            <p:spPr>
              <a:xfrm>
                <a:off x="6102245" y="1335516"/>
                <a:ext cx="148566" cy="108055"/>
              </a:xfrm>
              <a:custGeom>
                <a:avLst/>
                <a:gdLst/>
                <a:ahLst/>
                <a:cxnLst/>
                <a:rect l="l" t="t" r="r" b="b"/>
                <a:pathLst>
                  <a:path w="2166" h="1562" extrusionOk="0">
                    <a:moveTo>
                      <a:pt x="354" y="1"/>
                    </a:moveTo>
                    <a:cubicBezTo>
                      <a:pt x="159" y="1"/>
                      <a:pt x="1" y="158"/>
                      <a:pt x="1" y="354"/>
                    </a:cubicBezTo>
                    <a:lnTo>
                      <a:pt x="1" y="595"/>
                    </a:lnTo>
                    <a:cubicBezTo>
                      <a:pt x="1" y="1125"/>
                      <a:pt x="428" y="1561"/>
                      <a:pt x="967" y="1561"/>
                    </a:cubicBezTo>
                    <a:lnTo>
                      <a:pt x="2165" y="1561"/>
                    </a:lnTo>
                    <a:lnTo>
                      <a:pt x="2165" y="354"/>
                    </a:lnTo>
                    <a:cubicBezTo>
                      <a:pt x="2165" y="158"/>
                      <a:pt x="2007" y="1"/>
                      <a:pt x="18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42"/>
              <p:cNvSpPr/>
              <p:nvPr/>
            </p:nvSpPr>
            <p:spPr>
              <a:xfrm>
                <a:off x="7141658" y="1334893"/>
                <a:ext cx="149183" cy="108678"/>
              </a:xfrm>
              <a:custGeom>
                <a:avLst/>
                <a:gdLst/>
                <a:ahLst/>
                <a:cxnLst/>
                <a:rect l="l" t="t" r="r" b="b"/>
                <a:pathLst>
                  <a:path w="2175" h="1571" extrusionOk="0">
                    <a:moveTo>
                      <a:pt x="353" y="0"/>
                    </a:moveTo>
                    <a:cubicBezTo>
                      <a:pt x="158" y="0"/>
                      <a:pt x="0" y="167"/>
                      <a:pt x="0" y="363"/>
                    </a:cubicBezTo>
                    <a:lnTo>
                      <a:pt x="0" y="1570"/>
                    </a:lnTo>
                    <a:lnTo>
                      <a:pt x="1199" y="1570"/>
                    </a:lnTo>
                    <a:cubicBezTo>
                      <a:pt x="1737" y="1570"/>
                      <a:pt x="2174" y="1134"/>
                      <a:pt x="2174" y="595"/>
                    </a:cubicBezTo>
                    <a:lnTo>
                      <a:pt x="2174" y="363"/>
                    </a:lnTo>
                    <a:cubicBezTo>
                      <a:pt x="2174" y="167"/>
                      <a:pt x="2016" y="0"/>
                      <a:pt x="18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42"/>
              <p:cNvSpPr/>
              <p:nvPr/>
            </p:nvSpPr>
            <p:spPr>
              <a:xfrm>
                <a:off x="7147351" y="1164578"/>
                <a:ext cx="67012" cy="110615"/>
              </a:xfrm>
              <a:custGeom>
                <a:avLst/>
                <a:gdLst/>
                <a:ahLst/>
                <a:cxnLst/>
                <a:rect l="l" t="t" r="r" b="b"/>
                <a:pathLst>
                  <a:path w="977" h="1599" extrusionOk="0">
                    <a:moveTo>
                      <a:pt x="1" y="0"/>
                    </a:moveTo>
                    <a:lnTo>
                      <a:pt x="1" y="1598"/>
                    </a:lnTo>
                    <a:lnTo>
                      <a:pt x="976" y="1598"/>
                    </a:lnTo>
                    <a:lnTo>
                      <a:pt x="97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42"/>
              <p:cNvSpPr/>
              <p:nvPr/>
            </p:nvSpPr>
            <p:spPr>
              <a:xfrm>
                <a:off x="7147351" y="1164578"/>
                <a:ext cx="67012" cy="32859"/>
              </a:xfrm>
              <a:custGeom>
                <a:avLst/>
                <a:gdLst/>
                <a:ahLst/>
                <a:cxnLst/>
                <a:rect l="l" t="t" r="r" b="b"/>
                <a:pathLst>
                  <a:path w="977" h="475" extrusionOk="0">
                    <a:moveTo>
                      <a:pt x="1" y="0"/>
                    </a:moveTo>
                    <a:lnTo>
                      <a:pt x="1" y="474"/>
                    </a:lnTo>
                    <a:lnTo>
                      <a:pt x="976" y="474"/>
                    </a:lnTo>
                    <a:lnTo>
                      <a:pt x="97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42"/>
              <p:cNvSpPr/>
              <p:nvPr/>
            </p:nvSpPr>
            <p:spPr>
              <a:xfrm>
                <a:off x="6731215" y="1100313"/>
                <a:ext cx="77850" cy="37287"/>
              </a:xfrm>
              <a:custGeom>
                <a:avLst/>
                <a:gdLst/>
                <a:ahLst/>
                <a:cxnLst/>
                <a:rect l="l" t="t" r="r" b="b"/>
                <a:pathLst>
                  <a:path w="1135" h="539" extrusionOk="0">
                    <a:moveTo>
                      <a:pt x="1" y="0"/>
                    </a:moveTo>
                    <a:lnTo>
                      <a:pt x="1" y="539"/>
                    </a:lnTo>
                    <a:lnTo>
                      <a:pt x="1134" y="539"/>
                    </a:lnTo>
                    <a:lnTo>
                      <a:pt x="1134" y="0"/>
                    </a:lnTo>
                    <a:close/>
                  </a:path>
                </a:pathLst>
              </a:custGeom>
              <a:solidFill>
                <a:srgbClr val="522D2D">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42"/>
              <p:cNvSpPr/>
              <p:nvPr/>
            </p:nvSpPr>
            <p:spPr>
              <a:xfrm>
                <a:off x="6852276" y="879844"/>
                <a:ext cx="287529" cy="194181"/>
              </a:xfrm>
              <a:custGeom>
                <a:avLst/>
                <a:gdLst/>
                <a:ahLst/>
                <a:cxnLst/>
                <a:rect l="l" t="t" r="r" b="b"/>
                <a:pathLst>
                  <a:path w="4192" h="2807" extrusionOk="0">
                    <a:moveTo>
                      <a:pt x="1" y="0"/>
                    </a:moveTo>
                    <a:lnTo>
                      <a:pt x="1" y="2806"/>
                    </a:lnTo>
                    <a:lnTo>
                      <a:pt x="4191" y="2806"/>
                    </a:lnTo>
                    <a:lnTo>
                      <a:pt x="3058" y="679"/>
                    </a:lnTo>
                    <a:cubicBezTo>
                      <a:pt x="2835" y="261"/>
                      <a:pt x="2407" y="0"/>
                      <a:pt x="1933" y="0"/>
                    </a:cubicBezTo>
                    <a:close/>
                  </a:path>
                </a:pathLst>
              </a:custGeom>
              <a:solidFill>
                <a:srgbClr val="522D2D">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42"/>
              <p:cNvSpPr/>
              <p:nvPr/>
            </p:nvSpPr>
            <p:spPr>
              <a:xfrm>
                <a:off x="6800697" y="1215009"/>
                <a:ext cx="347340" cy="318908"/>
              </a:xfrm>
              <a:custGeom>
                <a:avLst/>
                <a:gdLst/>
                <a:ahLst/>
                <a:cxnLst/>
                <a:rect l="l" t="t" r="r" b="b"/>
                <a:pathLst>
                  <a:path w="5064" h="4610" extrusionOk="0">
                    <a:moveTo>
                      <a:pt x="2539" y="0"/>
                    </a:moveTo>
                    <a:cubicBezTo>
                      <a:pt x="1495" y="0"/>
                      <a:pt x="545" y="711"/>
                      <a:pt x="298" y="1770"/>
                    </a:cubicBezTo>
                    <a:cubicBezTo>
                      <a:pt x="0" y="3015"/>
                      <a:pt x="762" y="4251"/>
                      <a:pt x="2007" y="4548"/>
                    </a:cubicBezTo>
                    <a:cubicBezTo>
                      <a:pt x="2184" y="4589"/>
                      <a:pt x="2360" y="4609"/>
                      <a:pt x="2534" y="4609"/>
                    </a:cubicBezTo>
                    <a:cubicBezTo>
                      <a:pt x="3577" y="4609"/>
                      <a:pt x="4521" y="3898"/>
                      <a:pt x="4776" y="2839"/>
                    </a:cubicBezTo>
                    <a:cubicBezTo>
                      <a:pt x="5064" y="1603"/>
                      <a:pt x="4302" y="358"/>
                      <a:pt x="3066" y="61"/>
                    </a:cubicBezTo>
                    <a:cubicBezTo>
                      <a:pt x="2890" y="20"/>
                      <a:pt x="2713" y="0"/>
                      <a:pt x="25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42"/>
              <p:cNvSpPr/>
              <p:nvPr/>
            </p:nvSpPr>
            <p:spPr>
              <a:xfrm>
                <a:off x="6887326" y="1293318"/>
                <a:ext cx="172778" cy="162221"/>
              </a:xfrm>
              <a:custGeom>
                <a:avLst/>
                <a:gdLst/>
                <a:ahLst/>
                <a:cxnLst/>
                <a:rect l="l" t="t" r="r" b="b"/>
                <a:pathLst>
                  <a:path w="2519" h="2345" extrusionOk="0">
                    <a:moveTo>
                      <a:pt x="1263" y="1"/>
                    </a:moveTo>
                    <a:cubicBezTo>
                      <a:pt x="703" y="1"/>
                      <a:pt x="204" y="405"/>
                      <a:pt x="103" y="982"/>
                    </a:cubicBezTo>
                    <a:cubicBezTo>
                      <a:pt x="1" y="1614"/>
                      <a:pt x="438" y="2218"/>
                      <a:pt x="1069" y="2329"/>
                    </a:cubicBezTo>
                    <a:cubicBezTo>
                      <a:pt x="1133" y="2340"/>
                      <a:pt x="1197" y="2344"/>
                      <a:pt x="1259" y="2344"/>
                    </a:cubicBezTo>
                    <a:cubicBezTo>
                      <a:pt x="1826" y="2344"/>
                      <a:pt x="2325" y="1940"/>
                      <a:pt x="2417" y="1363"/>
                    </a:cubicBezTo>
                    <a:cubicBezTo>
                      <a:pt x="2519" y="722"/>
                      <a:pt x="2091" y="118"/>
                      <a:pt x="1450" y="16"/>
                    </a:cubicBezTo>
                    <a:cubicBezTo>
                      <a:pt x="1388" y="6"/>
                      <a:pt x="1325" y="1"/>
                      <a:pt x="12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42"/>
              <p:cNvSpPr/>
              <p:nvPr/>
            </p:nvSpPr>
            <p:spPr>
              <a:xfrm>
                <a:off x="6941512" y="1349628"/>
                <a:ext cx="56793" cy="49739"/>
              </a:xfrm>
              <a:custGeom>
                <a:avLst/>
                <a:gdLst/>
                <a:ahLst/>
                <a:cxnLst/>
                <a:rect l="l" t="t" r="r" b="b"/>
                <a:pathLst>
                  <a:path w="828" h="719" extrusionOk="0">
                    <a:moveTo>
                      <a:pt x="475" y="1"/>
                    </a:moveTo>
                    <a:cubicBezTo>
                      <a:pt x="159" y="1"/>
                      <a:pt x="1" y="382"/>
                      <a:pt x="224" y="614"/>
                    </a:cubicBezTo>
                    <a:cubicBezTo>
                      <a:pt x="296" y="686"/>
                      <a:pt x="384" y="718"/>
                      <a:pt x="471" y="718"/>
                    </a:cubicBezTo>
                    <a:cubicBezTo>
                      <a:pt x="653" y="718"/>
                      <a:pt x="828" y="577"/>
                      <a:pt x="828" y="363"/>
                    </a:cubicBezTo>
                    <a:cubicBezTo>
                      <a:pt x="828" y="159"/>
                      <a:pt x="670" y="1"/>
                      <a:pt x="4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42"/>
              <p:cNvSpPr/>
              <p:nvPr/>
            </p:nvSpPr>
            <p:spPr>
              <a:xfrm>
                <a:off x="6102245" y="1335516"/>
                <a:ext cx="148566" cy="108055"/>
              </a:xfrm>
              <a:custGeom>
                <a:avLst/>
                <a:gdLst/>
                <a:ahLst/>
                <a:cxnLst/>
                <a:rect l="l" t="t" r="r" b="b"/>
                <a:pathLst>
                  <a:path w="2166" h="1562" extrusionOk="0">
                    <a:moveTo>
                      <a:pt x="354" y="1"/>
                    </a:moveTo>
                    <a:cubicBezTo>
                      <a:pt x="159" y="1"/>
                      <a:pt x="1" y="158"/>
                      <a:pt x="1" y="354"/>
                    </a:cubicBezTo>
                    <a:lnTo>
                      <a:pt x="1" y="595"/>
                    </a:lnTo>
                    <a:cubicBezTo>
                      <a:pt x="1" y="1125"/>
                      <a:pt x="428" y="1561"/>
                      <a:pt x="967" y="1561"/>
                    </a:cubicBezTo>
                    <a:lnTo>
                      <a:pt x="2165" y="1561"/>
                    </a:lnTo>
                    <a:lnTo>
                      <a:pt x="2165" y="354"/>
                    </a:lnTo>
                    <a:cubicBezTo>
                      <a:pt x="2165" y="158"/>
                      <a:pt x="2007" y="1"/>
                      <a:pt x="1812" y="1"/>
                    </a:cubicBezTo>
                    <a:close/>
                  </a:path>
                </a:pathLst>
              </a:custGeom>
              <a:solidFill>
                <a:srgbClr val="FFFFFF">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42"/>
              <p:cNvSpPr/>
              <p:nvPr/>
            </p:nvSpPr>
            <p:spPr>
              <a:xfrm>
                <a:off x="7141658" y="1335516"/>
                <a:ext cx="149183" cy="108678"/>
              </a:xfrm>
              <a:custGeom>
                <a:avLst/>
                <a:gdLst/>
                <a:ahLst/>
                <a:cxnLst/>
                <a:rect l="l" t="t" r="r" b="b"/>
                <a:pathLst>
                  <a:path w="2175" h="1571" extrusionOk="0">
                    <a:moveTo>
                      <a:pt x="353" y="0"/>
                    </a:moveTo>
                    <a:cubicBezTo>
                      <a:pt x="158" y="0"/>
                      <a:pt x="0" y="167"/>
                      <a:pt x="0" y="363"/>
                    </a:cubicBezTo>
                    <a:lnTo>
                      <a:pt x="0" y="1570"/>
                    </a:lnTo>
                    <a:lnTo>
                      <a:pt x="1199" y="1570"/>
                    </a:lnTo>
                    <a:cubicBezTo>
                      <a:pt x="1737" y="1570"/>
                      <a:pt x="2174" y="1134"/>
                      <a:pt x="2174" y="595"/>
                    </a:cubicBezTo>
                    <a:lnTo>
                      <a:pt x="2174" y="363"/>
                    </a:lnTo>
                    <a:cubicBezTo>
                      <a:pt x="2174" y="167"/>
                      <a:pt x="2016" y="0"/>
                      <a:pt x="1821" y="0"/>
                    </a:cubicBezTo>
                    <a:close/>
                  </a:path>
                </a:pathLst>
              </a:custGeom>
              <a:solidFill>
                <a:srgbClr val="FFFFFF">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90" name="Google Shape;590;p42"/>
          <p:cNvGrpSpPr/>
          <p:nvPr/>
        </p:nvGrpSpPr>
        <p:grpSpPr>
          <a:xfrm rot="599919">
            <a:off x="7343145" y="1063559"/>
            <a:ext cx="731486" cy="666473"/>
            <a:chOff x="906275" y="1599452"/>
            <a:chExt cx="823099" cy="746106"/>
          </a:xfrm>
        </p:grpSpPr>
        <p:sp>
          <p:nvSpPr>
            <p:cNvPr id="591" name="Google Shape;591;p42"/>
            <p:cNvSpPr/>
            <p:nvPr/>
          </p:nvSpPr>
          <p:spPr>
            <a:xfrm>
              <a:off x="906275" y="1599479"/>
              <a:ext cx="820929" cy="746053"/>
            </a:xfrm>
            <a:custGeom>
              <a:avLst/>
              <a:gdLst/>
              <a:ahLst/>
              <a:cxnLst/>
              <a:rect l="l" t="t" r="r" b="b"/>
              <a:pathLst>
                <a:path w="15303" h="13941" extrusionOk="0">
                  <a:moveTo>
                    <a:pt x="7652" y="0"/>
                  </a:moveTo>
                  <a:cubicBezTo>
                    <a:pt x="5868" y="0"/>
                    <a:pt x="4084" y="681"/>
                    <a:pt x="2723" y="2042"/>
                  </a:cubicBezTo>
                  <a:cubicBezTo>
                    <a:pt x="1" y="4764"/>
                    <a:pt x="1" y="9177"/>
                    <a:pt x="2723" y="11899"/>
                  </a:cubicBezTo>
                  <a:cubicBezTo>
                    <a:pt x="4084" y="13260"/>
                    <a:pt x="5868" y="13941"/>
                    <a:pt x="7652" y="13941"/>
                  </a:cubicBezTo>
                  <a:cubicBezTo>
                    <a:pt x="9436" y="13941"/>
                    <a:pt x="11220" y="13260"/>
                    <a:pt x="12581" y="11899"/>
                  </a:cubicBezTo>
                  <a:cubicBezTo>
                    <a:pt x="15303" y="9177"/>
                    <a:pt x="15303" y="4764"/>
                    <a:pt x="12581" y="2042"/>
                  </a:cubicBezTo>
                  <a:cubicBezTo>
                    <a:pt x="11220" y="681"/>
                    <a:pt x="9436" y="0"/>
                    <a:pt x="7652" y="0"/>
                  </a:cubicBezTo>
                  <a:close/>
                </a:path>
              </a:pathLst>
            </a:custGeom>
            <a:solidFill>
              <a:schemeClr val="accent6"/>
            </a:solidFill>
            <a:ln w="114300"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2" name="Google Shape;592;p42"/>
            <p:cNvGrpSpPr/>
            <p:nvPr/>
          </p:nvGrpSpPr>
          <p:grpSpPr>
            <a:xfrm>
              <a:off x="908928" y="1599452"/>
              <a:ext cx="820447" cy="746106"/>
              <a:chOff x="6335250" y="2173325"/>
              <a:chExt cx="382350" cy="348550"/>
            </a:xfrm>
          </p:grpSpPr>
          <p:sp>
            <p:nvSpPr>
              <p:cNvPr id="593" name="Google Shape;593;p42"/>
              <p:cNvSpPr/>
              <p:nvPr/>
            </p:nvSpPr>
            <p:spPr>
              <a:xfrm>
                <a:off x="6335250" y="2173325"/>
                <a:ext cx="382350" cy="348550"/>
              </a:xfrm>
              <a:custGeom>
                <a:avLst/>
                <a:gdLst/>
                <a:ahLst/>
                <a:cxnLst/>
                <a:rect l="l" t="t" r="r" b="b"/>
                <a:pathLst>
                  <a:path w="15294" h="13942" extrusionOk="0">
                    <a:moveTo>
                      <a:pt x="7643" y="0"/>
                    </a:moveTo>
                    <a:cubicBezTo>
                      <a:pt x="5861" y="0"/>
                      <a:pt x="4079" y="681"/>
                      <a:pt x="2723" y="2042"/>
                    </a:cubicBezTo>
                    <a:cubicBezTo>
                      <a:pt x="0" y="4764"/>
                      <a:pt x="0" y="9177"/>
                      <a:pt x="2723" y="11899"/>
                    </a:cubicBezTo>
                    <a:cubicBezTo>
                      <a:pt x="4079" y="13261"/>
                      <a:pt x="5861" y="13941"/>
                      <a:pt x="7643" y="13941"/>
                    </a:cubicBezTo>
                    <a:cubicBezTo>
                      <a:pt x="9426" y="13941"/>
                      <a:pt x="11210" y="13261"/>
                      <a:pt x="12571" y="11899"/>
                    </a:cubicBezTo>
                    <a:cubicBezTo>
                      <a:pt x="15293" y="9177"/>
                      <a:pt x="15293" y="4764"/>
                      <a:pt x="12571" y="2042"/>
                    </a:cubicBezTo>
                    <a:cubicBezTo>
                      <a:pt x="11210" y="681"/>
                      <a:pt x="9426" y="0"/>
                      <a:pt x="76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42"/>
              <p:cNvSpPr/>
              <p:nvPr/>
            </p:nvSpPr>
            <p:spPr>
              <a:xfrm>
                <a:off x="6361950" y="2195175"/>
                <a:ext cx="316850" cy="304925"/>
              </a:xfrm>
              <a:custGeom>
                <a:avLst/>
                <a:gdLst/>
                <a:ahLst/>
                <a:cxnLst/>
                <a:rect l="l" t="t" r="r" b="b"/>
                <a:pathLst>
                  <a:path w="12674" h="12197" extrusionOk="0">
                    <a:moveTo>
                      <a:pt x="6579" y="1001"/>
                    </a:moveTo>
                    <a:cubicBezTo>
                      <a:pt x="9394" y="1001"/>
                      <a:pt x="11670" y="3286"/>
                      <a:pt x="11670" y="6101"/>
                    </a:cubicBezTo>
                    <a:cubicBezTo>
                      <a:pt x="11670" y="8155"/>
                      <a:pt x="10434" y="10013"/>
                      <a:pt x="8530" y="10802"/>
                    </a:cubicBezTo>
                    <a:cubicBezTo>
                      <a:pt x="7899" y="11064"/>
                      <a:pt x="7237" y="11191"/>
                      <a:pt x="6580" y="11191"/>
                    </a:cubicBezTo>
                    <a:cubicBezTo>
                      <a:pt x="5254" y="11191"/>
                      <a:pt x="3950" y="10673"/>
                      <a:pt x="2974" y="9697"/>
                    </a:cubicBezTo>
                    <a:cubicBezTo>
                      <a:pt x="1515" y="8247"/>
                      <a:pt x="1079" y="6055"/>
                      <a:pt x="1868" y="4150"/>
                    </a:cubicBezTo>
                    <a:cubicBezTo>
                      <a:pt x="2658" y="2246"/>
                      <a:pt x="4516" y="1001"/>
                      <a:pt x="6579" y="1001"/>
                    </a:cubicBezTo>
                    <a:close/>
                    <a:moveTo>
                      <a:pt x="6582" y="1"/>
                    </a:moveTo>
                    <a:cubicBezTo>
                      <a:pt x="4993" y="1"/>
                      <a:pt x="3431" y="618"/>
                      <a:pt x="2268" y="1781"/>
                    </a:cubicBezTo>
                    <a:cubicBezTo>
                      <a:pt x="521" y="3528"/>
                      <a:pt x="1" y="6157"/>
                      <a:pt x="939" y="8433"/>
                    </a:cubicBezTo>
                    <a:cubicBezTo>
                      <a:pt x="1887" y="10710"/>
                      <a:pt x="4107" y="12196"/>
                      <a:pt x="6579" y="12196"/>
                    </a:cubicBezTo>
                    <a:cubicBezTo>
                      <a:pt x="9942" y="12187"/>
                      <a:pt x="12674" y="9465"/>
                      <a:pt x="12674" y="6101"/>
                    </a:cubicBezTo>
                    <a:cubicBezTo>
                      <a:pt x="12674" y="3630"/>
                      <a:pt x="11187" y="1409"/>
                      <a:pt x="8911" y="462"/>
                    </a:cubicBezTo>
                    <a:cubicBezTo>
                      <a:pt x="8158" y="151"/>
                      <a:pt x="7367" y="1"/>
                      <a:pt x="658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42"/>
              <p:cNvSpPr/>
              <p:nvPr/>
            </p:nvSpPr>
            <p:spPr>
              <a:xfrm>
                <a:off x="6428375" y="2323075"/>
                <a:ext cx="195850" cy="49025"/>
              </a:xfrm>
              <a:custGeom>
                <a:avLst/>
                <a:gdLst/>
                <a:ahLst/>
                <a:cxnLst/>
                <a:rect l="l" t="t" r="r" b="b"/>
                <a:pathLst>
                  <a:path w="7834" h="1961" extrusionOk="0">
                    <a:moveTo>
                      <a:pt x="614" y="0"/>
                    </a:moveTo>
                    <a:cubicBezTo>
                      <a:pt x="280" y="0"/>
                      <a:pt x="1" y="158"/>
                      <a:pt x="1" y="354"/>
                    </a:cubicBezTo>
                    <a:lnTo>
                      <a:pt x="1" y="1608"/>
                    </a:lnTo>
                    <a:cubicBezTo>
                      <a:pt x="1" y="1803"/>
                      <a:pt x="280" y="1961"/>
                      <a:pt x="614" y="1961"/>
                    </a:cubicBezTo>
                    <a:lnTo>
                      <a:pt x="7220" y="1961"/>
                    </a:lnTo>
                    <a:cubicBezTo>
                      <a:pt x="7564" y="1961"/>
                      <a:pt x="7833" y="1803"/>
                      <a:pt x="7833" y="1608"/>
                    </a:cubicBezTo>
                    <a:lnTo>
                      <a:pt x="7833" y="354"/>
                    </a:lnTo>
                    <a:cubicBezTo>
                      <a:pt x="7833" y="158"/>
                      <a:pt x="7564" y="0"/>
                      <a:pt x="72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cxnSp>
        <p:nvCxnSpPr>
          <p:cNvPr id="596" name="Google Shape;596;p42"/>
          <p:cNvCxnSpPr/>
          <p:nvPr/>
        </p:nvCxnSpPr>
        <p:spPr>
          <a:xfrm>
            <a:off x="2630375" y="3451655"/>
            <a:ext cx="1188600" cy="0"/>
          </a:xfrm>
          <a:prstGeom prst="straightConnector1">
            <a:avLst/>
          </a:prstGeom>
          <a:noFill/>
          <a:ln w="38100" cap="rnd" cmpd="sng">
            <a:solidFill>
              <a:schemeClr val="accent3"/>
            </a:solidFill>
            <a:prstDash val="dash"/>
            <a:round/>
            <a:headEnd type="none" w="med" len="med"/>
            <a:tailEnd type="none" w="med" len="med"/>
          </a:ln>
        </p:spPr>
      </p:cxnSp>
    </p:spTree>
    <p:extLst>
      <p:ext uri="{BB962C8B-B14F-4D97-AF65-F5344CB8AC3E}">
        <p14:creationId xmlns:p14="http://schemas.microsoft.com/office/powerpoint/2010/main" val="11388028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15"/>
        <p:cNvGrpSpPr/>
        <p:nvPr/>
      </p:nvGrpSpPr>
      <p:grpSpPr>
        <a:xfrm>
          <a:off x="0" y="0"/>
          <a:ext cx="0" cy="0"/>
          <a:chOff x="0" y="0"/>
          <a:chExt cx="0" cy="0"/>
        </a:xfrm>
      </p:grpSpPr>
      <p:grpSp>
        <p:nvGrpSpPr>
          <p:cNvPr id="917" name="Google Shape;917;p49"/>
          <p:cNvGrpSpPr/>
          <p:nvPr/>
        </p:nvGrpSpPr>
        <p:grpSpPr>
          <a:xfrm>
            <a:off x="713229" y="1732244"/>
            <a:ext cx="1416779" cy="1724600"/>
            <a:chOff x="597761" y="1732244"/>
            <a:chExt cx="1416779" cy="1724600"/>
          </a:xfrm>
        </p:grpSpPr>
        <p:sp>
          <p:nvSpPr>
            <p:cNvPr id="918" name="Google Shape;918;p49"/>
            <p:cNvSpPr/>
            <p:nvPr/>
          </p:nvSpPr>
          <p:spPr>
            <a:xfrm>
              <a:off x="597761" y="2843161"/>
              <a:ext cx="172331" cy="180035"/>
            </a:xfrm>
            <a:custGeom>
              <a:avLst/>
              <a:gdLst/>
              <a:ahLst/>
              <a:cxnLst/>
              <a:rect l="l" t="t" r="r" b="b"/>
              <a:pathLst>
                <a:path w="3457" h="3485" extrusionOk="0">
                  <a:moveTo>
                    <a:pt x="1729" y="1"/>
                  </a:moveTo>
                  <a:cubicBezTo>
                    <a:pt x="1682" y="10"/>
                    <a:pt x="1654" y="38"/>
                    <a:pt x="1636" y="66"/>
                  </a:cubicBezTo>
                  <a:cubicBezTo>
                    <a:pt x="1301" y="688"/>
                    <a:pt x="846" y="1339"/>
                    <a:pt x="66" y="1636"/>
                  </a:cubicBezTo>
                  <a:cubicBezTo>
                    <a:pt x="38" y="1654"/>
                    <a:pt x="10" y="1673"/>
                    <a:pt x="1" y="1701"/>
                  </a:cubicBezTo>
                  <a:cubicBezTo>
                    <a:pt x="1" y="1704"/>
                    <a:pt x="1" y="1707"/>
                    <a:pt x="1" y="1710"/>
                  </a:cubicBezTo>
                  <a:lnTo>
                    <a:pt x="1" y="1719"/>
                  </a:lnTo>
                  <a:cubicBezTo>
                    <a:pt x="1" y="1729"/>
                    <a:pt x="1" y="1738"/>
                    <a:pt x="1" y="1747"/>
                  </a:cubicBezTo>
                  <a:cubicBezTo>
                    <a:pt x="1" y="1757"/>
                    <a:pt x="1" y="1766"/>
                    <a:pt x="1" y="1775"/>
                  </a:cubicBezTo>
                  <a:lnTo>
                    <a:pt x="1" y="1785"/>
                  </a:lnTo>
                  <a:cubicBezTo>
                    <a:pt x="1" y="1789"/>
                    <a:pt x="1" y="1791"/>
                    <a:pt x="1" y="1794"/>
                  </a:cubicBezTo>
                  <a:cubicBezTo>
                    <a:pt x="10" y="1822"/>
                    <a:pt x="38" y="1840"/>
                    <a:pt x="66" y="1850"/>
                  </a:cubicBezTo>
                  <a:cubicBezTo>
                    <a:pt x="846" y="2156"/>
                    <a:pt x="1301" y="2806"/>
                    <a:pt x="1636" y="3420"/>
                  </a:cubicBezTo>
                  <a:cubicBezTo>
                    <a:pt x="1654" y="3457"/>
                    <a:pt x="1682" y="3485"/>
                    <a:pt x="1729" y="3485"/>
                  </a:cubicBezTo>
                  <a:cubicBezTo>
                    <a:pt x="1766" y="3485"/>
                    <a:pt x="1803" y="3457"/>
                    <a:pt x="1822" y="3420"/>
                  </a:cubicBezTo>
                  <a:cubicBezTo>
                    <a:pt x="2156" y="2806"/>
                    <a:pt x="2611" y="2147"/>
                    <a:pt x="3382" y="1850"/>
                  </a:cubicBezTo>
                  <a:cubicBezTo>
                    <a:pt x="3410" y="1840"/>
                    <a:pt x="3438" y="1822"/>
                    <a:pt x="3457" y="1794"/>
                  </a:cubicBezTo>
                  <a:cubicBezTo>
                    <a:pt x="3457" y="1791"/>
                    <a:pt x="3457" y="1789"/>
                    <a:pt x="3457" y="1785"/>
                  </a:cubicBezTo>
                  <a:lnTo>
                    <a:pt x="3457" y="1775"/>
                  </a:lnTo>
                  <a:cubicBezTo>
                    <a:pt x="3457" y="1757"/>
                    <a:pt x="3457" y="1738"/>
                    <a:pt x="3457" y="1719"/>
                  </a:cubicBezTo>
                  <a:lnTo>
                    <a:pt x="3457" y="1710"/>
                  </a:lnTo>
                  <a:cubicBezTo>
                    <a:pt x="3457" y="1707"/>
                    <a:pt x="3457" y="1704"/>
                    <a:pt x="3457" y="1701"/>
                  </a:cubicBezTo>
                  <a:cubicBezTo>
                    <a:pt x="3438" y="1673"/>
                    <a:pt x="3410" y="1654"/>
                    <a:pt x="3382" y="1636"/>
                  </a:cubicBezTo>
                  <a:cubicBezTo>
                    <a:pt x="2611" y="1339"/>
                    <a:pt x="2156" y="688"/>
                    <a:pt x="1822" y="66"/>
                  </a:cubicBezTo>
                  <a:cubicBezTo>
                    <a:pt x="1803" y="38"/>
                    <a:pt x="1766" y="10"/>
                    <a:pt x="17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49"/>
            <p:cNvSpPr/>
            <p:nvPr/>
          </p:nvSpPr>
          <p:spPr>
            <a:xfrm>
              <a:off x="998688" y="3277274"/>
              <a:ext cx="173279" cy="179570"/>
            </a:xfrm>
            <a:custGeom>
              <a:avLst/>
              <a:gdLst/>
              <a:ahLst/>
              <a:cxnLst/>
              <a:rect l="l" t="t" r="r" b="b"/>
              <a:pathLst>
                <a:path w="3476" h="3476" extrusionOk="0">
                  <a:moveTo>
                    <a:pt x="1738" y="1"/>
                  </a:moveTo>
                  <a:cubicBezTo>
                    <a:pt x="1487" y="1"/>
                    <a:pt x="1283" y="205"/>
                    <a:pt x="1283" y="456"/>
                  </a:cubicBezTo>
                  <a:lnTo>
                    <a:pt x="1283" y="1051"/>
                  </a:lnTo>
                  <a:cubicBezTo>
                    <a:pt x="1283" y="1172"/>
                    <a:pt x="1171" y="1283"/>
                    <a:pt x="1050" y="1283"/>
                  </a:cubicBezTo>
                  <a:lnTo>
                    <a:pt x="456" y="1283"/>
                  </a:lnTo>
                  <a:cubicBezTo>
                    <a:pt x="205" y="1283"/>
                    <a:pt x="1" y="1487"/>
                    <a:pt x="1" y="1738"/>
                  </a:cubicBezTo>
                  <a:cubicBezTo>
                    <a:pt x="1" y="1989"/>
                    <a:pt x="205" y="2194"/>
                    <a:pt x="456" y="2194"/>
                  </a:cubicBezTo>
                  <a:lnTo>
                    <a:pt x="1050" y="2194"/>
                  </a:lnTo>
                  <a:cubicBezTo>
                    <a:pt x="1171" y="2194"/>
                    <a:pt x="1283" y="2296"/>
                    <a:pt x="1283" y="2426"/>
                  </a:cubicBezTo>
                  <a:lnTo>
                    <a:pt x="1283" y="3020"/>
                  </a:lnTo>
                  <a:cubicBezTo>
                    <a:pt x="1283" y="3271"/>
                    <a:pt x="1487" y="3476"/>
                    <a:pt x="1738" y="3476"/>
                  </a:cubicBezTo>
                  <a:cubicBezTo>
                    <a:pt x="1989" y="3476"/>
                    <a:pt x="2193" y="3271"/>
                    <a:pt x="2193" y="3020"/>
                  </a:cubicBezTo>
                  <a:lnTo>
                    <a:pt x="2193" y="2426"/>
                  </a:lnTo>
                  <a:cubicBezTo>
                    <a:pt x="2193" y="2296"/>
                    <a:pt x="2295" y="2194"/>
                    <a:pt x="2426" y="2194"/>
                  </a:cubicBezTo>
                  <a:lnTo>
                    <a:pt x="3020" y="2194"/>
                  </a:lnTo>
                  <a:cubicBezTo>
                    <a:pt x="3271" y="2194"/>
                    <a:pt x="3475" y="1989"/>
                    <a:pt x="3475" y="1738"/>
                  </a:cubicBezTo>
                  <a:cubicBezTo>
                    <a:pt x="3475" y="1487"/>
                    <a:pt x="3271" y="1283"/>
                    <a:pt x="3020" y="1283"/>
                  </a:cubicBezTo>
                  <a:lnTo>
                    <a:pt x="2426" y="1283"/>
                  </a:lnTo>
                  <a:cubicBezTo>
                    <a:pt x="2295" y="1283"/>
                    <a:pt x="2193" y="1172"/>
                    <a:pt x="2193" y="1051"/>
                  </a:cubicBezTo>
                  <a:lnTo>
                    <a:pt x="2193" y="456"/>
                  </a:lnTo>
                  <a:cubicBezTo>
                    <a:pt x="2193" y="205"/>
                    <a:pt x="1989" y="1"/>
                    <a:pt x="173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49"/>
            <p:cNvSpPr/>
            <p:nvPr/>
          </p:nvSpPr>
          <p:spPr>
            <a:xfrm>
              <a:off x="1873714" y="1732244"/>
              <a:ext cx="140826" cy="141290"/>
            </a:xfrm>
            <a:custGeom>
              <a:avLst/>
              <a:gdLst/>
              <a:ahLst/>
              <a:cxnLst/>
              <a:rect l="l" t="t" r="r" b="b"/>
              <a:pathLst>
                <a:path w="2825" h="2735" extrusionOk="0">
                  <a:moveTo>
                    <a:pt x="507" y="0"/>
                  </a:moveTo>
                  <a:cubicBezTo>
                    <a:pt x="391" y="0"/>
                    <a:pt x="274" y="44"/>
                    <a:pt x="186" y="133"/>
                  </a:cubicBezTo>
                  <a:cubicBezTo>
                    <a:pt x="0" y="309"/>
                    <a:pt x="0" y="606"/>
                    <a:pt x="186" y="783"/>
                  </a:cubicBezTo>
                  <a:lnTo>
                    <a:pt x="604" y="1201"/>
                  </a:lnTo>
                  <a:cubicBezTo>
                    <a:pt x="697" y="1294"/>
                    <a:pt x="697" y="1443"/>
                    <a:pt x="604" y="1536"/>
                  </a:cubicBezTo>
                  <a:lnTo>
                    <a:pt x="186" y="1954"/>
                  </a:lnTo>
                  <a:cubicBezTo>
                    <a:pt x="0" y="2130"/>
                    <a:pt x="0" y="2418"/>
                    <a:pt x="186" y="2595"/>
                  </a:cubicBezTo>
                  <a:cubicBezTo>
                    <a:pt x="274" y="2688"/>
                    <a:pt x="391" y="2734"/>
                    <a:pt x="507" y="2734"/>
                  </a:cubicBezTo>
                  <a:cubicBezTo>
                    <a:pt x="623" y="2734"/>
                    <a:pt x="739" y="2688"/>
                    <a:pt x="827" y="2595"/>
                  </a:cubicBezTo>
                  <a:lnTo>
                    <a:pt x="1245" y="2177"/>
                  </a:lnTo>
                  <a:cubicBezTo>
                    <a:pt x="1292" y="2130"/>
                    <a:pt x="1352" y="2107"/>
                    <a:pt x="1413" y="2107"/>
                  </a:cubicBezTo>
                  <a:cubicBezTo>
                    <a:pt x="1473" y="2107"/>
                    <a:pt x="1533" y="2130"/>
                    <a:pt x="1580" y="2177"/>
                  </a:cubicBezTo>
                  <a:lnTo>
                    <a:pt x="1998" y="2595"/>
                  </a:lnTo>
                  <a:cubicBezTo>
                    <a:pt x="2091" y="2688"/>
                    <a:pt x="2209" y="2734"/>
                    <a:pt x="2327" y="2734"/>
                  </a:cubicBezTo>
                  <a:cubicBezTo>
                    <a:pt x="2444" y="2734"/>
                    <a:pt x="2560" y="2688"/>
                    <a:pt x="2648" y="2595"/>
                  </a:cubicBezTo>
                  <a:cubicBezTo>
                    <a:pt x="2825" y="2418"/>
                    <a:pt x="2825" y="2130"/>
                    <a:pt x="2648" y="1954"/>
                  </a:cubicBezTo>
                  <a:lnTo>
                    <a:pt x="2230" y="1536"/>
                  </a:lnTo>
                  <a:cubicBezTo>
                    <a:pt x="2137" y="1443"/>
                    <a:pt x="2137" y="1294"/>
                    <a:pt x="2230" y="1201"/>
                  </a:cubicBezTo>
                  <a:lnTo>
                    <a:pt x="2648" y="783"/>
                  </a:lnTo>
                  <a:cubicBezTo>
                    <a:pt x="2825" y="606"/>
                    <a:pt x="2825" y="309"/>
                    <a:pt x="2648" y="133"/>
                  </a:cubicBezTo>
                  <a:cubicBezTo>
                    <a:pt x="2560" y="44"/>
                    <a:pt x="2444" y="0"/>
                    <a:pt x="2327" y="0"/>
                  </a:cubicBezTo>
                  <a:cubicBezTo>
                    <a:pt x="2209" y="0"/>
                    <a:pt x="2091" y="44"/>
                    <a:pt x="1998" y="133"/>
                  </a:cubicBezTo>
                  <a:lnTo>
                    <a:pt x="1580" y="551"/>
                  </a:lnTo>
                  <a:cubicBezTo>
                    <a:pt x="1533" y="597"/>
                    <a:pt x="1473" y="620"/>
                    <a:pt x="1413" y="620"/>
                  </a:cubicBezTo>
                  <a:cubicBezTo>
                    <a:pt x="1352" y="620"/>
                    <a:pt x="1292" y="597"/>
                    <a:pt x="1245" y="551"/>
                  </a:cubicBezTo>
                  <a:lnTo>
                    <a:pt x="827" y="133"/>
                  </a:lnTo>
                  <a:cubicBezTo>
                    <a:pt x="739" y="44"/>
                    <a:pt x="623" y="0"/>
                    <a:pt x="5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1" name="Google Shape;921;p49"/>
          <p:cNvGrpSpPr/>
          <p:nvPr/>
        </p:nvGrpSpPr>
        <p:grpSpPr>
          <a:xfrm>
            <a:off x="6472852" y="1972953"/>
            <a:ext cx="1788945" cy="1751813"/>
            <a:chOff x="6472852" y="1972953"/>
            <a:chExt cx="1788945" cy="1751813"/>
          </a:xfrm>
        </p:grpSpPr>
        <p:sp>
          <p:nvSpPr>
            <p:cNvPr id="922" name="Google Shape;922;p49"/>
            <p:cNvSpPr/>
            <p:nvPr/>
          </p:nvSpPr>
          <p:spPr>
            <a:xfrm>
              <a:off x="6734501" y="3251788"/>
              <a:ext cx="173727" cy="179570"/>
            </a:xfrm>
            <a:custGeom>
              <a:avLst/>
              <a:gdLst/>
              <a:ahLst/>
              <a:cxnLst/>
              <a:rect l="l" t="t" r="r" b="b"/>
              <a:pathLst>
                <a:path w="3485" h="3476" extrusionOk="0">
                  <a:moveTo>
                    <a:pt x="1413" y="1"/>
                  </a:moveTo>
                  <a:cubicBezTo>
                    <a:pt x="1339" y="1"/>
                    <a:pt x="1283" y="57"/>
                    <a:pt x="1283" y="122"/>
                  </a:cubicBezTo>
                  <a:lnTo>
                    <a:pt x="1283" y="317"/>
                  </a:lnTo>
                  <a:cubicBezTo>
                    <a:pt x="1283" y="393"/>
                    <a:pt x="1217" y="444"/>
                    <a:pt x="1152" y="444"/>
                  </a:cubicBezTo>
                  <a:cubicBezTo>
                    <a:pt x="1122" y="444"/>
                    <a:pt x="1093" y="433"/>
                    <a:pt x="1069" y="410"/>
                  </a:cubicBezTo>
                  <a:lnTo>
                    <a:pt x="930" y="270"/>
                  </a:lnTo>
                  <a:cubicBezTo>
                    <a:pt x="902" y="243"/>
                    <a:pt x="867" y="229"/>
                    <a:pt x="833" y="229"/>
                  </a:cubicBezTo>
                  <a:cubicBezTo>
                    <a:pt x="800" y="229"/>
                    <a:pt x="767" y="243"/>
                    <a:pt x="744" y="270"/>
                  </a:cubicBezTo>
                  <a:lnTo>
                    <a:pt x="279" y="735"/>
                  </a:lnTo>
                  <a:cubicBezTo>
                    <a:pt x="233" y="781"/>
                    <a:pt x="233" y="865"/>
                    <a:pt x="279" y="911"/>
                  </a:cubicBezTo>
                  <a:lnTo>
                    <a:pt x="419" y="1051"/>
                  </a:lnTo>
                  <a:cubicBezTo>
                    <a:pt x="502" y="1134"/>
                    <a:pt x="447" y="1274"/>
                    <a:pt x="326" y="1274"/>
                  </a:cubicBezTo>
                  <a:lnTo>
                    <a:pt x="131" y="1274"/>
                  </a:lnTo>
                  <a:cubicBezTo>
                    <a:pt x="56" y="1274"/>
                    <a:pt x="1" y="1330"/>
                    <a:pt x="1" y="1404"/>
                  </a:cubicBezTo>
                  <a:lnTo>
                    <a:pt x="1" y="2064"/>
                  </a:lnTo>
                  <a:cubicBezTo>
                    <a:pt x="1" y="2129"/>
                    <a:pt x="56" y="2194"/>
                    <a:pt x="131" y="2194"/>
                  </a:cubicBezTo>
                  <a:lnTo>
                    <a:pt x="326" y="2194"/>
                  </a:lnTo>
                  <a:cubicBezTo>
                    <a:pt x="447" y="2194"/>
                    <a:pt x="502" y="2324"/>
                    <a:pt x="419" y="2407"/>
                  </a:cubicBezTo>
                  <a:lnTo>
                    <a:pt x="279" y="2547"/>
                  </a:lnTo>
                  <a:cubicBezTo>
                    <a:pt x="233" y="2602"/>
                    <a:pt x="233" y="2677"/>
                    <a:pt x="279" y="2732"/>
                  </a:cubicBezTo>
                  <a:lnTo>
                    <a:pt x="744" y="3197"/>
                  </a:lnTo>
                  <a:cubicBezTo>
                    <a:pt x="767" y="3220"/>
                    <a:pt x="800" y="3232"/>
                    <a:pt x="833" y="3232"/>
                  </a:cubicBezTo>
                  <a:cubicBezTo>
                    <a:pt x="867" y="3232"/>
                    <a:pt x="902" y="3220"/>
                    <a:pt x="930" y="3197"/>
                  </a:cubicBezTo>
                  <a:lnTo>
                    <a:pt x="1069" y="3058"/>
                  </a:lnTo>
                  <a:cubicBezTo>
                    <a:pt x="1094" y="3030"/>
                    <a:pt x="1125" y="3018"/>
                    <a:pt x="1156" y="3018"/>
                  </a:cubicBezTo>
                  <a:cubicBezTo>
                    <a:pt x="1220" y="3018"/>
                    <a:pt x="1283" y="3069"/>
                    <a:pt x="1283" y="3151"/>
                  </a:cubicBezTo>
                  <a:lnTo>
                    <a:pt x="1283" y="3346"/>
                  </a:lnTo>
                  <a:cubicBezTo>
                    <a:pt x="1283" y="3411"/>
                    <a:pt x="1339" y="3466"/>
                    <a:pt x="1413" y="3476"/>
                  </a:cubicBezTo>
                  <a:lnTo>
                    <a:pt x="2073" y="3476"/>
                  </a:lnTo>
                  <a:cubicBezTo>
                    <a:pt x="2147" y="3476"/>
                    <a:pt x="2203" y="3411"/>
                    <a:pt x="2203" y="3346"/>
                  </a:cubicBezTo>
                  <a:lnTo>
                    <a:pt x="2203" y="3151"/>
                  </a:lnTo>
                  <a:cubicBezTo>
                    <a:pt x="2203" y="3069"/>
                    <a:pt x="2265" y="3018"/>
                    <a:pt x="2329" y="3018"/>
                  </a:cubicBezTo>
                  <a:cubicBezTo>
                    <a:pt x="2360" y="3018"/>
                    <a:pt x="2392" y="3030"/>
                    <a:pt x="2416" y="3058"/>
                  </a:cubicBezTo>
                  <a:lnTo>
                    <a:pt x="2556" y="3197"/>
                  </a:lnTo>
                  <a:cubicBezTo>
                    <a:pt x="2584" y="3220"/>
                    <a:pt x="2616" y="3232"/>
                    <a:pt x="2649" y="3232"/>
                  </a:cubicBezTo>
                  <a:cubicBezTo>
                    <a:pt x="2681" y="3232"/>
                    <a:pt x="2714" y="3220"/>
                    <a:pt x="2742" y="3197"/>
                  </a:cubicBezTo>
                  <a:lnTo>
                    <a:pt x="3206" y="2732"/>
                  </a:lnTo>
                  <a:cubicBezTo>
                    <a:pt x="3253" y="2677"/>
                    <a:pt x="3253" y="2602"/>
                    <a:pt x="3206" y="2547"/>
                  </a:cubicBezTo>
                  <a:lnTo>
                    <a:pt x="3067" y="2407"/>
                  </a:lnTo>
                  <a:cubicBezTo>
                    <a:pt x="2983" y="2324"/>
                    <a:pt x="3039" y="2194"/>
                    <a:pt x="3160" y="2194"/>
                  </a:cubicBezTo>
                  <a:lnTo>
                    <a:pt x="3355" y="2194"/>
                  </a:lnTo>
                  <a:cubicBezTo>
                    <a:pt x="3420" y="2194"/>
                    <a:pt x="3485" y="2129"/>
                    <a:pt x="3485" y="2064"/>
                  </a:cubicBezTo>
                  <a:lnTo>
                    <a:pt x="3485" y="1404"/>
                  </a:lnTo>
                  <a:cubicBezTo>
                    <a:pt x="3476" y="1335"/>
                    <a:pt x="3428" y="1282"/>
                    <a:pt x="3369" y="1282"/>
                  </a:cubicBezTo>
                  <a:cubicBezTo>
                    <a:pt x="3364" y="1282"/>
                    <a:pt x="3360" y="1282"/>
                    <a:pt x="3355" y="1283"/>
                  </a:cubicBezTo>
                  <a:lnTo>
                    <a:pt x="3160" y="1283"/>
                  </a:lnTo>
                  <a:cubicBezTo>
                    <a:pt x="3039" y="1274"/>
                    <a:pt x="2983" y="1144"/>
                    <a:pt x="3067" y="1060"/>
                  </a:cubicBezTo>
                  <a:lnTo>
                    <a:pt x="3206" y="921"/>
                  </a:lnTo>
                  <a:cubicBezTo>
                    <a:pt x="3253" y="865"/>
                    <a:pt x="3253" y="791"/>
                    <a:pt x="3206" y="735"/>
                  </a:cubicBezTo>
                  <a:lnTo>
                    <a:pt x="2742" y="270"/>
                  </a:lnTo>
                  <a:cubicBezTo>
                    <a:pt x="2714" y="247"/>
                    <a:pt x="2681" y="236"/>
                    <a:pt x="2649" y="236"/>
                  </a:cubicBezTo>
                  <a:cubicBezTo>
                    <a:pt x="2616" y="236"/>
                    <a:pt x="2584" y="247"/>
                    <a:pt x="2556" y="270"/>
                  </a:cubicBezTo>
                  <a:lnTo>
                    <a:pt x="2416" y="410"/>
                  </a:lnTo>
                  <a:cubicBezTo>
                    <a:pt x="2392" y="438"/>
                    <a:pt x="2360" y="450"/>
                    <a:pt x="2328" y="450"/>
                  </a:cubicBezTo>
                  <a:cubicBezTo>
                    <a:pt x="2265" y="450"/>
                    <a:pt x="2203" y="400"/>
                    <a:pt x="2203" y="326"/>
                  </a:cubicBezTo>
                  <a:lnTo>
                    <a:pt x="2203" y="122"/>
                  </a:lnTo>
                  <a:cubicBezTo>
                    <a:pt x="2203" y="57"/>
                    <a:pt x="2147" y="1"/>
                    <a:pt x="20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49"/>
            <p:cNvSpPr/>
            <p:nvPr/>
          </p:nvSpPr>
          <p:spPr>
            <a:xfrm rot="1800110">
              <a:off x="8038261" y="2008726"/>
              <a:ext cx="191333" cy="180090"/>
            </a:xfrm>
            <a:custGeom>
              <a:avLst/>
              <a:gdLst/>
              <a:ahLst/>
              <a:cxnLst/>
              <a:rect l="l" t="t" r="r" b="b"/>
              <a:pathLst>
                <a:path w="3838" h="3486" extrusionOk="0">
                  <a:moveTo>
                    <a:pt x="1915" y="1"/>
                  </a:moveTo>
                  <a:cubicBezTo>
                    <a:pt x="1805" y="1"/>
                    <a:pt x="1696" y="63"/>
                    <a:pt x="1655" y="189"/>
                  </a:cubicBezTo>
                  <a:lnTo>
                    <a:pt x="1413" y="932"/>
                  </a:lnTo>
                  <a:cubicBezTo>
                    <a:pt x="1376" y="1044"/>
                    <a:pt x="1274" y="1118"/>
                    <a:pt x="1153" y="1118"/>
                  </a:cubicBezTo>
                  <a:lnTo>
                    <a:pt x="372" y="1118"/>
                  </a:lnTo>
                  <a:cubicBezTo>
                    <a:pt x="112" y="1118"/>
                    <a:pt x="1" y="1462"/>
                    <a:pt x="214" y="1610"/>
                  </a:cubicBezTo>
                  <a:lnTo>
                    <a:pt x="846" y="2075"/>
                  </a:lnTo>
                  <a:cubicBezTo>
                    <a:pt x="939" y="2149"/>
                    <a:pt x="986" y="2270"/>
                    <a:pt x="948" y="2381"/>
                  </a:cubicBezTo>
                  <a:lnTo>
                    <a:pt x="707" y="3125"/>
                  </a:lnTo>
                  <a:cubicBezTo>
                    <a:pt x="643" y="3316"/>
                    <a:pt x="795" y="3485"/>
                    <a:pt x="966" y="3485"/>
                  </a:cubicBezTo>
                  <a:cubicBezTo>
                    <a:pt x="1019" y="3485"/>
                    <a:pt x="1074" y="3469"/>
                    <a:pt x="1125" y="3431"/>
                  </a:cubicBezTo>
                  <a:lnTo>
                    <a:pt x="1757" y="2967"/>
                  </a:lnTo>
                  <a:cubicBezTo>
                    <a:pt x="1803" y="2934"/>
                    <a:pt x="1859" y="2918"/>
                    <a:pt x="1916" y="2918"/>
                  </a:cubicBezTo>
                  <a:cubicBezTo>
                    <a:pt x="1973" y="2918"/>
                    <a:pt x="2031" y="2934"/>
                    <a:pt x="2082" y="2967"/>
                  </a:cubicBezTo>
                  <a:lnTo>
                    <a:pt x="2714" y="3431"/>
                  </a:lnTo>
                  <a:cubicBezTo>
                    <a:pt x="2765" y="3469"/>
                    <a:pt x="2820" y="3485"/>
                    <a:pt x="2873" y="3485"/>
                  </a:cubicBezTo>
                  <a:cubicBezTo>
                    <a:pt x="3043" y="3485"/>
                    <a:pt x="3195" y="3316"/>
                    <a:pt x="3132" y="3125"/>
                  </a:cubicBezTo>
                  <a:lnTo>
                    <a:pt x="2890" y="2381"/>
                  </a:lnTo>
                  <a:cubicBezTo>
                    <a:pt x="2853" y="2270"/>
                    <a:pt x="2890" y="2149"/>
                    <a:pt x="2992" y="2075"/>
                  </a:cubicBezTo>
                  <a:lnTo>
                    <a:pt x="3624" y="1610"/>
                  </a:lnTo>
                  <a:cubicBezTo>
                    <a:pt x="3838" y="1452"/>
                    <a:pt x="3726" y="1118"/>
                    <a:pt x="3457" y="1118"/>
                  </a:cubicBezTo>
                  <a:lnTo>
                    <a:pt x="2677" y="1118"/>
                  </a:lnTo>
                  <a:cubicBezTo>
                    <a:pt x="2556" y="1118"/>
                    <a:pt x="2454" y="1044"/>
                    <a:pt x="2416" y="932"/>
                  </a:cubicBezTo>
                  <a:lnTo>
                    <a:pt x="2175" y="189"/>
                  </a:lnTo>
                  <a:cubicBezTo>
                    <a:pt x="2133" y="63"/>
                    <a:pt x="2024" y="1"/>
                    <a:pt x="19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49"/>
            <p:cNvSpPr/>
            <p:nvPr/>
          </p:nvSpPr>
          <p:spPr>
            <a:xfrm>
              <a:off x="6472852" y="3541766"/>
              <a:ext cx="176400" cy="183000"/>
            </a:xfrm>
            <a:prstGeom prst="donut">
              <a:avLst>
                <a:gd name="adj" fmla="val 22523"/>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5" name="Google Shape;925;p49"/>
          <p:cNvGrpSpPr/>
          <p:nvPr/>
        </p:nvGrpSpPr>
        <p:grpSpPr>
          <a:xfrm flipH="1">
            <a:off x="7059175" y="3608744"/>
            <a:ext cx="1371607" cy="811066"/>
            <a:chOff x="6762300" y="1797494"/>
            <a:chExt cx="1371607" cy="811066"/>
          </a:xfrm>
        </p:grpSpPr>
        <p:sp>
          <p:nvSpPr>
            <p:cNvPr id="926" name="Google Shape;926;p49"/>
            <p:cNvSpPr/>
            <p:nvPr/>
          </p:nvSpPr>
          <p:spPr>
            <a:xfrm>
              <a:off x="6762300" y="1797670"/>
              <a:ext cx="1371607" cy="810713"/>
            </a:xfrm>
            <a:custGeom>
              <a:avLst/>
              <a:gdLst/>
              <a:ahLst/>
              <a:cxnLst/>
              <a:rect l="l" t="t" r="r" b="b"/>
              <a:pathLst>
                <a:path w="19549" h="11484" extrusionOk="0">
                  <a:moveTo>
                    <a:pt x="1617" y="0"/>
                  </a:moveTo>
                  <a:cubicBezTo>
                    <a:pt x="1003" y="0"/>
                    <a:pt x="511" y="493"/>
                    <a:pt x="511" y="1106"/>
                  </a:cubicBezTo>
                  <a:lnTo>
                    <a:pt x="511" y="7990"/>
                  </a:lnTo>
                  <a:lnTo>
                    <a:pt x="353" y="7990"/>
                  </a:lnTo>
                  <a:cubicBezTo>
                    <a:pt x="158" y="7990"/>
                    <a:pt x="0" y="8148"/>
                    <a:pt x="0" y="8343"/>
                  </a:cubicBezTo>
                  <a:lnTo>
                    <a:pt x="0" y="8576"/>
                  </a:lnTo>
                  <a:cubicBezTo>
                    <a:pt x="0" y="9115"/>
                    <a:pt x="437" y="9542"/>
                    <a:pt x="976" y="9542"/>
                  </a:cubicBezTo>
                  <a:lnTo>
                    <a:pt x="2945" y="9542"/>
                  </a:lnTo>
                  <a:cubicBezTo>
                    <a:pt x="3224" y="10685"/>
                    <a:pt x="4237" y="11484"/>
                    <a:pt x="5407" y="11484"/>
                  </a:cubicBezTo>
                  <a:cubicBezTo>
                    <a:pt x="6578" y="11484"/>
                    <a:pt x="7600" y="10685"/>
                    <a:pt x="7869" y="9542"/>
                  </a:cubicBezTo>
                  <a:lnTo>
                    <a:pt x="12385" y="9542"/>
                  </a:lnTo>
                  <a:cubicBezTo>
                    <a:pt x="12654" y="10685"/>
                    <a:pt x="13676" y="11484"/>
                    <a:pt x="14847" y="11484"/>
                  </a:cubicBezTo>
                  <a:cubicBezTo>
                    <a:pt x="16017" y="11484"/>
                    <a:pt x="17030" y="10685"/>
                    <a:pt x="17309" y="9542"/>
                  </a:cubicBezTo>
                  <a:lnTo>
                    <a:pt x="18582" y="9542"/>
                  </a:lnTo>
                  <a:cubicBezTo>
                    <a:pt x="19121" y="9542"/>
                    <a:pt x="19548" y="9115"/>
                    <a:pt x="19548" y="8576"/>
                  </a:cubicBezTo>
                  <a:lnTo>
                    <a:pt x="19548" y="8343"/>
                  </a:lnTo>
                  <a:cubicBezTo>
                    <a:pt x="19548" y="8145"/>
                    <a:pt x="19390" y="7990"/>
                    <a:pt x="19202" y="7990"/>
                  </a:cubicBezTo>
                  <a:cubicBezTo>
                    <a:pt x="19197" y="7990"/>
                    <a:pt x="19191" y="7990"/>
                    <a:pt x="19186" y="7990"/>
                  </a:cubicBezTo>
                  <a:lnTo>
                    <a:pt x="19158" y="7990"/>
                  </a:lnTo>
                  <a:lnTo>
                    <a:pt x="19158" y="5287"/>
                  </a:lnTo>
                  <a:cubicBezTo>
                    <a:pt x="19158" y="4980"/>
                    <a:pt x="18953" y="4711"/>
                    <a:pt x="18665" y="4618"/>
                  </a:cubicBezTo>
                  <a:lnTo>
                    <a:pt x="17365" y="4209"/>
                  </a:lnTo>
                  <a:lnTo>
                    <a:pt x="16668" y="1097"/>
                  </a:lnTo>
                  <a:cubicBezTo>
                    <a:pt x="16528" y="456"/>
                    <a:pt x="15952" y="0"/>
                    <a:pt x="15302" y="0"/>
                  </a:cubicBezTo>
                  <a:close/>
                </a:path>
              </a:pathLst>
            </a:custGeom>
            <a:solidFill>
              <a:schemeClr val="accent6"/>
            </a:solidFill>
            <a:ln w="114300"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27" name="Google Shape;927;p49"/>
            <p:cNvGrpSpPr/>
            <p:nvPr/>
          </p:nvGrpSpPr>
          <p:grpSpPr>
            <a:xfrm>
              <a:off x="6762651" y="1797494"/>
              <a:ext cx="1370905" cy="811066"/>
              <a:chOff x="6762437" y="1105747"/>
              <a:chExt cx="1370905" cy="811066"/>
            </a:xfrm>
          </p:grpSpPr>
          <p:sp>
            <p:nvSpPr>
              <p:cNvPr id="928" name="Google Shape;928;p49"/>
              <p:cNvSpPr/>
              <p:nvPr/>
            </p:nvSpPr>
            <p:spPr>
              <a:xfrm>
                <a:off x="6798290" y="1105747"/>
                <a:ext cx="1308320" cy="673688"/>
              </a:xfrm>
              <a:custGeom>
                <a:avLst/>
                <a:gdLst/>
                <a:ahLst/>
                <a:cxnLst/>
                <a:rect l="l" t="t" r="r" b="b"/>
                <a:pathLst>
                  <a:path w="18647" h="9543" extrusionOk="0">
                    <a:moveTo>
                      <a:pt x="1106" y="1"/>
                    </a:moveTo>
                    <a:cubicBezTo>
                      <a:pt x="492" y="1"/>
                      <a:pt x="0" y="493"/>
                      <a:pt x="0" y="1097"/>
                    </a:cubicBezTo>
                    <a:lnTo>
                      <a:pt x="0" y="8846"/>
                    </a:lnTo>
                    <a:cubicBezTo>
                      <a:pt x="0" y="9236"/>
                      <a:pt x="316" y="9542"/>
                      <a:pt x="706" y="9542"/>
                    </a:cubicBezTo>
                    <a:lnTo>
                      <a:pt x="17941" y="9542"/>
                    </a:lnTo>
                    <a:cubicBezTo>
                      <a:pt x="18331" y="9542"/>
                      <a:pt x="18647" y="9236"/>
                      <a:pt x="18647" y="8846"/>
                    </a:cubicBezTo>
                    <a:lnTo>
                      <a:pt x="18647" y="5278"/>
                    </a:lnTo>
                    <a:cubicBezTo>
                      <a:pt x="18647" y="4981"/>
                      <a:pt x="18452" y="4711"/>
                      <a:pt x="18154" y="4618"/>
                    </a:cubicBezTo>
                    <a:lnTo>
                      <a:pt x="16863" y="4200"/>
                    </a:lnTo>
                    <a:lnTo>
                      <a:pt x="16166" y="1097"/>
                    </a:lnTo>
                    <a:cubicBezTo>
                      <a:pt x="16017" y="456"/>
                      <a:pt x="15451" y="1"/>
                      <a:pt x="1479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49"/>
              <p:cNvSpPr/>
              <p:nvPr/>
            </p:nvSpPr>
            <p:spPr>
              <a:xfrm>
                <a:off x="7583127" y="1172671"/>
                <a:ext cx="325344" cy="229646"/>
              </a:xfrm>
              <a:custGeom>
                <a:avLst/>
                <a:gdLst/>
                <a:ahLst/>
                <a:cxnLst/>
                <a:rect l="l" t="t" r="r" b="b"/>
                <a:pathLst>
                  <a:path w="4637" h="3253" extrusionOk="0">
                    <a:moveTo>
                      <a:pt x="0" y="0"/>
                    </a:moveTo>
                    <a:lnTo>
                      <a:pt x="0" y="3252"/>
                    </a:lnTo>
                    <a:lnTo>
                      <a:pt x="4636" y="3252"/>
                    </a:lnTo>
                    <a:lnTo>
                      <a:pt x="4181" y="818"/>
                    </a:lnTo>
                    <a:cubicBezTo>
                      <a:pt x="4088" y="344"/>
                      <a:pt x="3670" y="0"/>
                      <a:pt x="3196" y="0"/>
                    </a:cubicBezTo>
                    <a:close/>
                  </a:path>
                </a:pathLst>
              </a:custGeom>
              <a:solidFill>
                <a:srgbClr val="522D2D">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49"/>
              <p:cNvSpPr/>
              <p:nvPr/>
            </p:nvSpPr>
            <p:spPr>
              <a:xfrm>
                <a:off x="7626137" y="1558967"/>
                <a:ext cx="415292" cy="357846"/>
              </a:xfrm>
              <a:custGeom>
                <a:avLst/>
                <a:gdLst/>
                <a:ahLst/>
                <a:cxnLst/>
                <a:rect l="l" t="t" r="r" b="b"/>
                <a:pathLst>
                  <a:path w="5919" h="5069" extrusionOk="0">
                    <a:moveTo>
                      <a:pt x="2528" y="1"/>
                    </a:moveTo>
                    <a:cubicBezTo>
                      <a:pt x="1134" y="1"/>
                      <a:pt x="0" y="1134"/>
                      <a:pt x="0" y="2537"/>
                    </a:cubicBezTo>
                    <a:cubicBezTo>
                      <a:pt x="0" y="4058"/>
                      <a:pt x="1246" y="5069"/>
                      <a:pt x="2547" y="5069"/>
                    </a:cubicBezTo>
                    <a:cubicBezTo>
                      <a:pt x="3169" y="5069"/>
                      <a:pt x="3804" y="4838"/>
                      <a:pt x="4321" y="4321"/>
                    </a:cubicBezTo>
                    <a:cubicBezTo>
                      <a:pt x="5919" y="2732"/>
                      <a:pt x="4785" y="1"/>
                      <a:pt x="25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49"/>
              <p:cNvSpPr/>
              <p:nvPr/>
            </p:nvSpPr>
            <p:spPr>
              <a:xfrm>
                <a:off x="7713489" y="1646858"/>
                <a:ext cx="211259" cy="182206"/>
              </a:xfrm>
              <a:custGeom>
                <a:avLst/>
                <a:gdLst/>
                <a:ahLst/>
                <a:cxnLst/>
                <a:rect l="l" t="t" r="r" b="b"/>
                <a:pathLst>
                  <a:path w="3011" h="2581" extrusionOk="0">
                    <a:moveTo>
                      <a:pt x="1283" y="1"/>
                    </a:moveTo>
                    <a:cubicBezTo>
                      <a:pt x="576" y="1"/>
                      <a:pt x="0" y="577"/>
                      <a:pt x="0" y="1292"/>
                    </a:cubicBezTo>
                    <a:cubicBezTo>
                      <a:pt x="0" y="2066"/>
                      <a:pt x="635" y="2580"/>
                      <a:pt x="1296" y="2580"/>
                    </a:cubicBezTo>
                    <a:cubicBezTo>
                      <a:pt x="1611" y="2580"/>
                      <a:pt x="1932" y="2463"/>
                      <a:pt x="2193" y="2203"/>
                    </a:cubicBezTo>
                    <a:cubicBezTo>
                      <a:pt x="3011" y="1385"/>
                      <a:pt x="2435" y="1"/>
                      <a:pt x="12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49"/>
              <p:cNvSpPr/>
              <p:nvPr/>
            </p:nvSpPr>
            <p:spPr>
              <a:xfrm>
                <a:off x="7776074" y="1709828"/>
                <a:ext cx="64620" cy="55629"/>
              </a:xfrm>
              <a:custGeom>
                <a:avLst/>
                <a:gdLst/>
                <a:ahLst/>
                <a:cxnLst/>
                <a:rect l="l" t="t" r="r" b="b"/>
                <a:pathLst>
                  <a:path w="921" h="788" extrusionOk="0">
                    <a:moveTo>
                      <a:pt x="391" y="1"/>
                    </a:moveTo>
                    <a:cubicBezTo>
                      <a:pt x="177" y="1"/>
                      <a:pt x="0" y="177"/>
                      <a:pt x="0" y="400"/>
                    </a:cubicBezTo>
                    <a:cubicBezTo>
                      <a:pt x="0" y="632"/>
                      <a:pt x="190" y="788"/>
                      <a:pt x="391" y="788"/>
                    </a:cubicBezTo>
                    <a:cubicBezTo>
                      <a:pt x="488" y="788"/>
                      <a:pt x="588" y="751"/>
                      <a:pt x="669" y="670"/>
                    </a:cubicBezTo>
                    <a:cubicBezTo>
                      <a:pt x="920" y="428"/>
                      <a:pt x="744" y="10"/>
                      <a:pt x="3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49"/>
              <p:cNvSpPr/>
              <p:nvPr/>
            </p:nvSpPr>
            <p:spPr>
              <a:xfrm>
                <a:off x="6963803" y="1558967"/>
                <a:ext cx="355373" cy="357564"/>
              </a:xfrm>
              <a:custGeom>
                <a:avLst/>
                <a:gdLst/>
                <a:ahLst/>
                <a:cxnLst/>
                <a:rect l="l" t="t" r="r" b="b"/>
                <a:pathLst>
                  <a:path w="5065" h="5065" extrusionOk="0">
                    <a:moveTo>
                      <a:pt x="2537" y="1"/>
                    </a:moveTo>
                    <a:cubicBezTo>
                      <a:pt x="1134" y="1"/>
                      <a:pt x="1" y="1134"/>
                      <a:pt x="1" y="2528"/>
                    </a:cubicBezTo>
                    <a:cubicBezTo>
                      <a:pt x="1" y="3931"/>
                      <a:pt x="1134" y="5064"/>
                      <a:pt x="2537" y="5064"/>
                    </a:cubicBezTo>
                    <a:cubicBezTo>
                      <a:pt x="3931" y="5064"/>
                      <a:pt x="5064" y="3931"/>
                      <a:pt x="5064" y="2528"/>
                    </a:cubicBezTo>
                    <a:cubicBezTo>
                      <a:pt x="5064" y="1134"/>
                      <a:pt x="3931" y="1"/>
                      <a:pt x="25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49"/>
              <p:cNvSpPr/>
              <p:nvPr/>
            </p:nvSpPr>
            <p:spPr>
              <a:xfrm>
                <a:off x="7051155" y="1646858"/>
                <a:ext cx="211329" cy="182206"/>
              </a:xfrm>
              <a:custGeom>
                <a:avLst/>
                <a:gdLst/>
                <a:ahLst/>
                <a:cxnLst/>
                <a:rect l="l" t="t" r="r" b="b"/>
                <a:pathLst>
                  <a:path w="3012" h="2581" extrusionOk="0">
                    <a:moveTo>
                      <a:pt x="1292" y="1"/>
                    </a:moveTo>
                    <a:cubicBezTo>
                      <a:pt x="577" y="1"/>
                      <a:pt x="1" y="577"/>
                      <a:pt x="1" y="1292"/>
                    </a:cubicBezTo>
                    <a:cubicBezTo>
                      <a:pt x="1" y="2066"/>
                      <a:pt x="636" y="2580"/>
                      <a:pt x="1300" y="2580"/>
                    </a:cubicBezTo>
                    <a:cubicBezTo>
                      <a:pt x="1616" y="2580"/>
                      <a:pt x="1939" y="2463"/>
                      <a:pt x="2203" y="2203"/>
                    </a:cubicBezTo>
                    <a:cubicBezTo>
                      <a:pt x="3011" y="1385"/>
                      <a:pt x="2435" y="1"/>
                      <a:pt x="12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49"/>
              <p:cNvSpPr/>
              <p:nvPr/>
            </p:nvSpPr>
            <p:spPr>
              <a:xfrm>
                <a:off x="7114442" y="1709828"/>
                <a:ext cx="63918" cy="55629"/>
              </a:xfrm>
              <a:custGeom>
                <a:avLst/>
                <a:gdLst/>
                <a:ahLst/>
                <a:cxnLst/>
                <a:rect l="l" t="t" r="r" b="b"/>
                <a:pathLst>
                  <a:path w="911" h="788" extrusionOk="0">
                    <a:moveTo>
                      <a:pt x="390" y="1"/>
                    </a:moveTo>
                    <a:cubicBezTo>
                      <a:pt x="177" y="1"/>
                      <a:pt x="0" y="177"/>
                      <a:pt x="0" y="400"/>
                    </a:cubicBezTo>
                    <a:cubicBezTo>
                      <a:pt x="0" y="632"/>
                      <a:pt x="190" y="788"/>
                      <a:pt x="391" y="788"/>
                    </a:cubicBezTo>
                    <a:cubicBezTo>
                      <a:pt x="488" y="788"/>
                      <a:pt x="587" y="751"/>
                      <a:pt x="669" y="670"/>
                    </a:cubicBezTo>
                    <a:cubicBezTo>
                      <a:pt x="911" y="428"/>
                      <a:pt x="743" y="10"/>
                      <a:pt x="3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49"/>
              <p:cNvSpPr/>
              <p:nvPr/>
            </p:nvSpPr>
            <p:spPr>
              <a:xfrm>
                <a:off x="8049217" y="1499243"/>
                <a:ext cx="39782" cy="99821"/>
              </a:xfrm>
              <a:custGeom>
                <a:avLst/>
                <a:gdLst/>
                <a:ahLst/>
                <a:cxnLst/>
                <a:rect l="l" t="t" r="r" b="b"/>
                <a:pathLst>
                  <a:path w="567" h="1414" extrusionOk="0">
                    <a:moveTo>
                      <a:pt x="272" y="1"/>
                    </a:moveTo>
                    <a:cubicBezTo>
                      <a:pt x="122" y="1"/>
                      <a:pt x="0" y="127"/>
                      <a:pt x="0" y="280"/>
                    </a:cubicBezTo>
                    <a:lnTo>
                      <a:pt x="0" y="1135"/>
                    </a:lnTo>
                    <a:cubicBezTo>
                      <a:pt x="0" y="1283"/>
                      <a:pt x="130" y="1413"/>
                      <a:pt x="288" y="1413"/>
                    </a:cubicBezTo>
                    <a:cubicBezTo>
                      <a:pt x="437" y="1413"/>
                      <a:pt x="567" y="1283"/>
                      <a:pt x="567" y="1125"/>
                    </a:cubicBezTo>
                    <a:lnTo>
                      <a:pt x="567" y="280"/>
                    </a:lnTo>
                    <a:cubicBezTo>
                      <a:pt x="567" y="122"/>
                      <a:pt x="437" y="1"/>
                      <a:pt x="288" y="1"/>
                    </a:cubicBezTo>
                    <a:cubicBezTo>
                      <a:pt x="283" y="1"/>
                      <a:pt x="278" y="1"/>
                      <a:pt x="2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49"/>
              <p:cNvSpPr/>
              <p:nvPr/>
            </p:nvSpPr>
            <p:spPr>
              <a:xfrm>
                <a:off x="7981370" y="1669166"/>
                <a:ext cx="151972" cy="110269"/>
              </a:xfrm>
              <a:custGeom>
                <a:avLst/>
                <a:gdLst/>
                <a:ahLst/>
                <a:cxnLst/>
                <a:rect l="l" t="t" r="r" b="b"/>
                <a:pathLst>
                  <a:path w="2166" h="1562" extrusionOk="0">
                    <a:moveTo>
                      <a:pt x="354" y="1"/>
                    </a:moveTo>
                    <a:cubicBezTo>
                      <a:pt x="159" y="1"/>
                      <a:pt x="1" y="158"/>
                      <a:pt x="1" y="354"/>
                    </a:cubicBezTo>
                    <a:lnTo>
                      <a:pt x="1" y="1561"/>
                    </a:lnTo>
                    <a:lnTo>
                      <a:pt x="1199" y="1561"/>
                    </a:lnTo>
                    <a:cubicBezTo>
                      <a:pt x="1738" y="1561"/>
                      <a:pt x="2166" y="1134"/>
                      <a:pt x="2166" y="595"/>
                    </a:cubicBezTo>
                    <a:lnTo>
                      <a:pt x="2166" y="354"/>
                    </a:lnTo>
                    <a:cubicBezTo>
                      <a:pt x="2166" y="158"/>
                      <a:pt x="2008" y="1"/>
                      <a:pt x="18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49"/>
              <p:cNvSpPr/>
              <p:nvPr/>
            </p:nvSpPr>
            <p:spPr>
              <a:xfrm>
                <a:off x="6762437" y="1669166"/>
                <a:ext cx="152603" cy="110269"/>
              </a:xfrm>
              <a:custGeom>
                <a:avLst/>
                <a:gdLst/>
                <a:ahLst/>
                <a:cxnLst/>
                <a:rect l="l" t="t" r="r" b="b"/>
                <a:pathLst>
                  <a:path w="2175" h="1562" extrusionOk="0">
                    <a:moveTo>
                      <a:pt x="362" y="1"/>
                    </a:moveTo>
                    <a:cubicBezTo>
                      <a:pt x="158" y="1"/>
                      <a:pt x="0" y="158"/>
                      <a:pt x="0" y="363"/>
                    </a:cubicBezTo>
                    <a:lnTo>
                      <a:pt x="0" y="595"/>
                    </a:lnTo>
                    <a:cubicBezTo>
                      <a:pt x="0" y="1119"/>
                      <a:pt x="428" y="1562"/>
                      <a:pt x="959" y="1562"/>
                    </a:cubicBezTo>
                    <a:cubicBezTo>
                      <a:pt x="965" y="1562"/>
                      <a:pt x="970" y="1561"/>
                      <a:pt x="976" y="1561"/>
                    </a:cubicBezTo>
                    <a:lnTo>
                      <a:pt x="2174" y="1561"/>
                    </a:lnTo>
                    <a:lnTo>
                      <a:pt x="2174" y="354"/>
                    </a:lnTo>
                    <a:cubicBezTo>
                      <a:pt x="2174" y="158"/>
                      <a:pt x="2016" y="1"/>
                      <a:pt x="182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49"/>
              <p:cNvSpPr/>
              <p:nvPr/>
            </p:nvSpPr>
            <p:spPr>
              <a:xfrm>
                <a:off x="6798290" y="1494725"/>
                <a:ext cx="68479" cy="113517"/>
              </a:xfrm>
              <a:custGeom>
                <a:avLst/>
                <a:gdLst/>
                <a:ahLst/>
                <a:cxnLst/>
                <a:rect l="l" t="t" r="r" b="b"/>
                <a:pathLst>
                  <a:path w="976" h="1608" extrusionOk="0">
                    <a:moveTo>
                      <a:pt x="0" y="0"/>
                    </a:moveTo>
                    <a:lnTo>
                      <a:pt x="0" y="1607"/>
                    </a:lnTo>
                    <a:lnTo>
                      <a:pt x="976" y="1607"/>
                    </a:lnTo>
                    <a:lnTo>
                      <a:pt x="97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49"/>
              <p:cNvSpPr/>
              <p:nvPr/>
            </p:nvSpPr>
            <p:spPr>
              <a:xfrm>
                <a:off x="6798290" y="1494725"/>
                <a:ext cx="68479" cy="33533"/>
              </a:xfrm>
              <a:custGeom>
                <a:avLst/>
                <a:gdLst/>
                <a:ahLst/>
                <a:cxnLst/>
                <a:rect l="l" t="t" r="r" b="b"/>
                <a:pathLst>
                  <a:path w="976" h="475" extrusionOk="0">
                    <a:moveTo>
                      <a:pt x="0" y="0"/>
                    </a:moveTo>
                    <a:lnTo>
                      <a:pt x="0" y="474"/>
                    </a:lnTo>
                    <a:lnTo>
                      <a:pt x="976" y="474"/>
                    </a:lnTo>
                    <a:lnTo>
                      <a:pt x="97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49"/>
              <p:cNvSpPr/>
              <p:nvPr/>
            </p:nvSpPr>
            <p:spPr>
              <a:xfrm>
                <a:off x="7583127" y="1429778"/>
                <a:ext cx="79564" cy="38121"/>
              </a:xfrm>
              <a:custGeom>
                <a:avLst/>
                <a:gdLst/>
                <a:ahLst/>
                <a:cxnLst/>
                <a:rect l="l" t="t" r="r" b="b"/>
                <a:pathLst>
                  <a:path w="1134" h="540" extrusionOk="0">
                    <a:moveTo>
                      <a:pt x="0" y="0"/>
                    </a:moveTo>
                    <a:lnTo>
                      <a:pt x="0" y="539"/>
                    </a:lnTo>
                    <a:lnTo>
                      <a:pt x="1134" y="539"/>
                    </a:lnTo>
                    <a:lnTo>
                      <a:pt x="1134" y="0"/>
                    </a:lnTo>
                    <a:close/>
                  </a:path>
                </a:pathLst>
              </a:custGeom>
              <a:solidFill>
                <a:srgbClr val="522D2D">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49"/>
              <p:cNvSpPr/>
              <p:nvPr/>
            </p:nvSpPr>
            <p:spPr>
              <a:xfrm>
                <a:off x="7981370" y="1669166"/>
                <a:ext cx="151972" cy="110269"/>
              </a:xfrm>
              <a:custGeom>
                <a:avLst/>
                <a:gdLst/>
                <a:ahLst/>
                <a:cxnLst/>
                <a:rect l="l" t="t" r="r" b="b"/>
                <a:pathLst>
                  <a:path w="2166" h="1562" extrusionOk="0">
                    <a:moveTo>
                      <a:pt x="354" y="1"/>
                    </a:moveTo>
                    <a:cubicBezTo>
                      <a:pt x="159" y="1"/>
                      <a:pt x="1" y="158"/>
                      <a:pt x="1" y="354"/>
                    </a:cubicBezTo>
                    <a:lnTo>
                      <a:pt x="1" y="1561"/>
                    </a:lnTo>
                    <a:lnTo>
                      <a:pt x="1199" y="1561"/>
                    </a:lnTo>
                    <a:cubicBezTo>
                      <a:pt x="1738" y="1561"/>
                      <a:pt x="2166" y="1134"/>
                      <a:pt x="2166" y="595"/>
                    </a:cubicBezTo>
                    <a:lnTo>
                      <a:pt x="2166" y="354"/>
                    </a:lnTo>
                    <a:cubicBezTo>
                      <a:pt x="2166" y="158"/>
                      <a:pt x="2008" y="1"/>
                      <a:pt x="1813" y="1"/>
                    </a:cubicBezTo>
                    <a:close/>
                  </a:path>
                </a:pathLst>
              </a:custGeom>
              <a:solidFill>
                <a:srgbClr val="FFFFFF">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49"/>
              <p:cNvSpPr/>
              <p:nvPr/>
            </p:nvSpPr>
            <p:spPr>
              <a:xfrm>
                <a:off x="6762437" y="1669166"/>
                <a:ext cx="152603" cy="110269"/>
              </a:xfrm>
              <a:custGeom>
                <a:avLst/>
                <a:gdLst/>
                <a:ahLst/>
                <a:cxnLst/>
                <a:rect l="l" t="t" r="r" b="b"/>
                <a:pathLst>
                  <a:path w="2175" h="1562" extrusionOk="0">
                    <a:moveTo>
                      <a:pt x="362" y="1"/>
                    </a:moveTo>
                    <a:cubicBezTo>
                      <a:pt x="158" y="1"/>
                      <a:pt x="0" y="158"/>
                      <a:pt x="0" y="363"/>
                    </a:cubicBezTo>
                    <a:lnTo>
                      <a:pt x="0" y="595"/>
                    </a:lnTo>
                    <a:cubicBezTo>
                      <a:pt x="0" y="1119"/>
                      <a:pt x="428" y="1562"/>
                      <a:pt x="959" y="1562"/>
                    </a:cubicBezTo>
                    <a:cubicBezTo>
                      <a:pt x="965" y="1562"/>
                      <a:pt x="970" y="1561"/>
                      <a:pt x="976" y="1561"/>
                    </a:cubicBezTo>
                    <a:lnTo>
                      <a:pt x="2174" y="1561"/>
                    </a:lnTo>
                    <a:lnTo>
                      <a:pt x="2174" y="354"/>
                    </a:lnTo>
                    <a:cubicBezTo>
                      <a:pt x="2174" y="158"/>
                      <a:pt x="2016" y="1"/>
                      <a:pt x="1821" y="1"/>
                    </a:cubicBezTo>
                    <a:close/>
                  </a:path>
                </a:pathLst>
              </a:custGeom>
              <a:solidFill>
                <a:srgbClr val="FFFFFF">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44" name="Google Shape;944;p49"/>
          <p:cNvGrpSpPr/>
          <p:nvPr/>
        </p:nvGrpSpPr>
        <p:grpSpPr>
          <a:xfrm flipH="1">
            <a:off x="713229" y="722373"/>
            <a:ext cx="1097257" cy="649906"/>
            <a:chOff x="6102175" y="1488852"/>
            <a:chExt cx="1188666" cy="703743"/>
          </a:xfrm>
        </p:grpSpPr>
        <p:sp>
          <p:nvSpPr>
            <p:cNvPr id="945" name="Google Shape;945;p49"/>
            <p:cNvSpPr/>
            <p:nvPr/>
          </p:nvSpPr>
          <p:spPr>
            <a:xfrm>
              <a:off x="6102175" y="1489129"/>
              <a:ext cx="1187910" cy="703189"/>
            </a:xfrm>
            <a:custGeom>
              <a:avLst/>
              <a:gdLst/>
              <a:ahLst/>
              <a:cxnLst/>
              <a:rect l="l" t="t" r="r" b="b"/>
              <a:pathLst>
                <a:path w="17319" h="10165" extrusionOk="0">
                  <a:moveTo>
                    <a:pt x="6021" y="0"/>
                  </a:moveTo>
                  <a:cubicBezTo>
                    <a:pt x="5659" y="0"/>
                    <a:pt x="5343" y="260"/>
                    <a:pt x="5259" y="613"/>
                  </a:cubicBezTo>
                  <a:lnTo>
                    <a:pt x="4600" y="2862"/>
                  </a:lnTo>
                  <a:cubicBezTo>
                    <a:pt x="4507" y="3261"/>
                    <a:pt x="4191" y="3549"/>
                    <a:pt x="3791" y="3605"/>
                  </a:cubicBezTo>
                  <a:lnTo>
                    <a:pt x="1394" y="3939"/>
                  </a:lnTo>
                  <a:cubicBezTo>
                    <a:pt x="818" y="4023"/>
                    <a:pt x="382" y="4515"/>
                    <a:pt x="382" y="5101"/>
                  </a:cubicBezTo>
                  <a:lnTo>
                    <a:pt x="382" y="7293"/>
                  </a:lnTo>
                  <a:lnTo>
                    <a:pt x="354" y="7293"/>
                  </a:lnTo>
                  <a:cubicBezTo>
                    <a:pt x="159" y="7293"/>
                    <a:pt x="1" y="7451"/>
                    <a:pt x="1" y="7646"/>
                  </a:cubicBezTo>
                  <a:lnTo>
                    <a:pt x="1" y="7888"/>
                  </a:lnTo>
                  <a:cubicBezTo>
                    <a:pt x="1" y="8418"/>
                    <a:pt x="437" y="8854"/>
                    <a:pt x="976" y="8854"/>
                  </a:cubicBezTo>
                  <a:lnTo>
                    <a:pt x="2611" y="8854"/>
                  </a:lnTo>
                  <a:cubicBezTo>
                    <a:pt x="3029" y="9728"/>
                    <a:pt x="3859" y="10164"/>
                    <a:pt x="4689" y="10164"/>
                  </a:cubicBezTo>
                  <a:cubicBezTo>
                    <a:pt x="5519" y="10164"/>
                    <a:pt x="6351" y="9728"/>
                    <a:pt x="6774" y="8854"/>
                  </a:cubicBezTo>
                  <a:lnTo>
                    <a:pt x="10629" y="8854"/>
                  </a:lnTo>
                  <a:cubicBezTo>
                    <a:pt x="11047" y="9728"/>
                    <a:pt x="11877" y="10164"/>
                    <a:pt x="12706" y="10164"/>
                  </a:cubicBezTo>
                  <a:cubicBezTo>
                    <a:pt x="13535" y="10164"/>
                    <a:pt x="14364" y="9728"/>
                    <a:pt x="14782" y="8854"/>
                  </a:cubicBezTo>
                  <a:lnTo>
                    <a:pt x="16353" y="8854"/>
                  </a:lnTo>
                  <a:cubicBezTo>
                    <a:pt x="16891" y="8854"/>
                    <a:pt x="17319" y="8418"/>
                    <a:pt x="17319" y="7888"/>
                  </a:cubicBezTo>
                  <a:lnTo>
                    <a:pt x="17319" y="7656"/>
                  </a:lnTo>
                  <a:cubicBezTo>
                    <a:pt x="17319" y="7461"/>
                    <a:pt x="17161" y="7303"/>
                    <a:pt x="16966" y="7303"/>
                  </a:cubicBezTo>
                  <a:lnTo>
                    <a:pt x="16213" y="7303"/>
                  </a:lnTo>
                  <a:lnTo>
                    <a:pt x="16213" y="4831"/>
                  </a:lnTo>
                  <a:cubicBezTo>
                    <a:pt x="16204" y="3763"/>
                    <a:pt x="15879" y="2722"/>
                    <a:pt x="15275" y="1849"/>
                  </a:cubicBezTo>
                  <a:cubicBezTo>
                    <a:pt x="15015" y="1468"/>
                    <a:pt x="14736" y="1087"/>
                    <a:pt x="14504" y="771"/>
                  </a:cubicBezTo>
                  <a:cubicBezTo>
                    <a:pt x="14141" y="288"/>
                    <a:pt x="13575" y="0"/>
                    <a:pt x="12971" y="0"/>
                  </a:cubicBezTo>
                  <a:close/>
                </a:path>
              </a:pathLst>
            </a:custGeom>
            <a:solidFill>
              <a:schemeClr val="accent6"/>
            </a:solidFill>
            <a:ln w="114300"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46" name="Google Shape;946;p49"/>
            <p:cNvGrpSpPr/>
            <p:nvPr/>
          </p:nvGrpSpPr>
          <p:grpSpPr>
            <a:xfrm>
              <a:off x="6102245" y="1488852"/>
              <a:ext cx="1188596" cy="703743"/>
              <a:chOff x="6102245" y="830313"/>
              <a:chExt cx="1188596" cy="703743"/>
            </a:xfrm>
          </p:grpSpPr>
          <p:sp>
            <p:nvSpPr>
              <p:cNvPr id="947" name="Google Shape;947;p49"/>
              <p:cNvSpPr/>
              <p:nvPr/>
            </p:nvSpPr>
            <p:spPr>
              <a:xfrm>
                <a:off x="6128378" y="830313"/>
                <a:ext cx="1085985" cy="612636"/>
              </a:xfrm>
              <a:custGeom>
                <a:avLst/>
                <a:gdLst/>
                <a:ahLst/>
                <a:cxnLst/>
                <a:rect l="l" t="t" r="r" b="b"/>
                <a:pathLst>
                  <a:path w="15833" h="8856" extrusionOk="0">
                    <a:moveTo>
                      <a:pt x="5640" y="1"/>
                    </a:moveTo>
                    <a:cubicBezTo>
                      <a:pt x="5278" y="1"/>
                      <a:pt x="4962" y="252"/>
                      <a:pt x="4878" y="614"/>
                    </a:cubicBezTo>
                    <a:lnTo>
                      <a:pt x="4219" y="2863"/>
                    </a:lnTo>
                    <a:cubicBezTo>
                      <a:pt x="4126" y="3253"/>
                      <a:pt x="3810" y="3550"/>
                      <a:pt x="3410" y="3606"/>
                    </a:cubicBezTo>
                    <a:lnTo>
                      <a:pt x="1013" y="3940"/>
                    </a:lnTo>
                    <a:cubicBezTo>
                      <a:pt x="437" y="4024"/>
                      <a:pt x="1" y="4516"/>
                      <a:pt x="1" y="5102"/>
                    </a:cubicBezTo>
                    <a:lnTo>
                      <a:pt x="1" y="8149"/>
                    </a:lnTo>
                    <a:cubicBezTo>
                      <a:pt x="1" y="8539"/>
                      <a:pt x="316" y="8855"/>
                      <a:pt x="707" y="8855"/>
                    </a:cubicBezTo>
                    <a:lnTo>
                      <a:pt x="15832" y="8855"/>
                    </a:lnTo>
                    <a:lnTo>
                      <a:pt x="15832" y="4851"/>
                    </a:lnTo>
                    <a:cubicBezTo>
                      <a:pt x="15832" y="3782"/>
                      <a:pt x="15507" y="2732"/>
                      <a:pt x="14894" y="1850"/>
                    </a:cubicBezTo>
                    <a:cubicBezTo>
                      <a:pt x="14634" y="1469"/>
                      <a:pt x="14355" y="1088"/>
                      <a:pt x="14123" y="772"/>
                    </a:cubicBezTo>
                    <a:cubicBezTo>
                      <a:pt x="13760" y="289"/>
                      <a:pt x="13194" y="1"/>
                      <a:pt x="125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49"/>
              <p:cNvSpPr/>
              <p:nvPr/>
            </p:nvSpPr>
            <p:spPr>
              <a:xfrm>
                <a:off x="6491013" y="881089"/>
                <a:ext cx="317366" cy="193559"/>
              </a:xfrm>
              <a:custGeom>
                <a:avLst/>
                <a:gdLst/>
                <a:ahLst/>
                <a:cxnLst/>
                <a:rect l="l" t="t" r="r" b="b"/>
                <a:pathLst>
                  <a:path w="4627" h="2798" extrusionOk="0">
                    <a:moveTo>
                      <a:pt x="1310" y="1"/>
                    </a:moveTo>
                    <a:cubicBezTo>
                      <a:pt x="900" y="1"/>
                      <a:pt x="547" y="295"/>
                      <a:pt x="455" y="698"/>
                    </a:cubicBezTo>
                    <a:lnTo>
                      <a:pt x="0" y="2788"/>
                    </a:lnTo>
                    <a:lnTo>
                      <a:pt x="4627" y="2797"/>
                    </a:lnTo>
                    <a:lnTo>
                      <a:pt x="4627" y="1"/>
                    </a:lnTo>
                    <a:lnTo>
                      <a:pt x="1329" y="1"/>
                    </a:lnTo>
                    <a:cubicBezTo>
                      <a:pt x="1322" y="1"/>
                      <a:pt x="1316" y="1"/>
                      <a:pt x="1310" y="1"/>
                    </a:cubicBezTo>
                    <a:close/>
                  </a:path>
                </a:pathLst>
              </a:custGeom>
              <a:solidFill>
                <a:srgbClr val="522D2D">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49"/>
              <p:cNvSpPr/>
              <p:nvPr/>
            </p:nvSpPr>
            <p:spPr>
              <a:xfrm>
                <a:off x="6250742" y="1214870"/>
                <a:ext cx="347340" cy="319185"/>
              </a:xfrm>
              <a:custGeom>
                <a:avLst/>
                <a:gdLst/>
                <a:ahLst/>
                <a:cxnLst/>
                <a:rect l="l" t="t" r="r" b="b"/>
                <a:pathLst>
                  <a:path w="5064" h="4614" extrusionOk="0">
                    <a:moveTo>
                      <a:pt x="2532" y="0"/>
                    </a:moveTo>
                    <a:cubicBezTo>
                      <a:pt x="1942" y="0"/>
                      <a:pt x="1352" y="226"/>
                      <a:pt x="902" y="676"/>
                    </a:cubicBezTo>
                    <a:cubicBezTo>
                      <a:pt x="0" y="1577"/>
                      <a:pt x="0" y="3036"/>
                      <a:pt x="902" y="3937"/>
                    </a:cubicBezTo>
                    <a:cubicBezTo>
                      <a:pt x="1352" y="4388"/>
                      <a:pt x="1942" y="4613"/>
                      <a:pt x="2532" y="4613"/>
                    </a:cubicBezTo>
                    <a:cubicBezTo>
                      <a:pt x="3122" y="4613"/>
                      <a:pt x="3712" y="4388"/>
                      <a:pt x="4163" y="3937"/>
                    </a:cubicBezTo>
                    <a:cubicBezTo>
                      <a:pt x="5064" y="3036"/>
                      <a:pt x="5064" y="1577"/>
                      <a:pt x="4163" y="676"/>
                    </a:cubicBezTo>
                    <a:cubicBezTo>
                      <a:pt x="3712" y="226"/>
                      <a:pt x="3122" y="0"/>
                      <a:pt x="25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49"/>
              <p:cNvSpPr/>
              <p:nvPr/>
            </p:nvSpPr>
            <p:spPr>
              <a:xfrm>
                <a:off x="6337371" y="1293318"/>
                <a:ext cx="173464" cy="162221"/>
              </a:xfrm>
              <a:custGeom>
                <a:avLst/>
                <a:gdLst/>
                <a:ahLst/>
                <a:cxnLst/>
                <a:rect l="l" t="t" r="r" b="b"/>
                <a:pathLst>
                  <a:path w="2529" h="2345" extrusionOk="0">
                    <a:moveTo>
                      <a:pt x="1270" y="1"/>
                    </a:moveTo>
                    <a:cubicBezTo>
                      <a:pt x="703" y="1"/>
                      <a:pt x="204" y="405"/>
                      <a:pt x="112" y="982"/>
                    </a:cubicBezTo>
                    <a:cubicBezTo>
                      <a:pt x="1" y="1614"/>
                      <a:pt x="438" y="2218"/>
                      <a:pt x="1069" y="2329"/>
                    </a:cubicBezTo>
                    <a:cubicBezTo>
                      <a:pt x="1133" y="2340"/>
                      <a:pt x="1197" y="2344"/>
                      <a:pt x="1259" y="2344"/>
                    </a:cubicBezTo>
                    <a:cubicBezTo>
                      <a:pt x="1826" y="2344"/>
                      <a:pt x="2325" y="1940"/>
                      <a:pt x="2417" y="1363"/>
                    </a:cubicBezTo>
                    <a:cubicBezTo>
                      <a:pt x="2528" y="722"/>
                      <a:pt x="2091" y="118"/>
                      <a:pt x="1460" y="16"/>
                    </a:cubicBezTo>
                    <a:cubicBezTo>
                      <a:pt x="1396" y="6"/>
                      <a:pt x="1333" y="1"/>
                      <a:pt x="127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49"/>
              <p:cNvSpPr/>
              <p:nvPr/>
            </p:nvSpPr>
            <p:spPr>
              <a:xfrm>
                <a:off x="6391557" y="1349628"/>
                <a:ext cx="57410" cy="49739"/>
              </a:xfrm>
              <a:custGeom>
                <a:avLst/>
                <a:gdLst/>
                <a:ahLst/>
                <a:cxnLst/>
                <a:rect l="l" t="t" r="r" b="b"/>
                <a:pathLst>
                  <a:path w="837" h="719" extrusionOk="0">
                    <a:moveTo>
                      <a:pt x="484" y="1"/>
                    </a:moveTo>
                    <a:cubicBezTo>
                      <a:pt x="168" y="1"/>
                      <a:pt x="1" y="382"/>
                      <a:pt x="233" y="614"/>
                    </a:cubicBezTo>
                    <a:cubicBezTo>
                      <a:pt x="305" y="686"/>
                      <a:pt x="394" y="718"/>
                      <a:pt x="481" y="718"/>
                    </a:cubicBezTo>
                    <a:cubicBezTo>
                      <a:pt x="662" y="718"/>
                      <a:pt x="837" y="577"/>
                      <a:pt x="837" y="363"/>
                    </a:cubicBezTo>
                    <a:cubicBezTo>
                      <a:pt x="837" y="159"/>
                      <a:pt x="679" y="1"/>
                      <a:pt x="4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49"/>
              <p:cNvSpPr/>
              <p:nvPr/>
            </p:nvSpPr>
            <p:spPr>
              <a:xfrm>
                <a:off x="6145594" y="1167761"/>
                <a:ext cx="38959" cy="98440"/>
              </a:xfrm>
              <a:custGeom>
                <a:avLst/>
                <a:gdLst/>
                <a:ahLst/>
                <a:cxnLst/>
                <a:rect l="l" t="t" r="r" b="b"/>
                <a:pathLst>
                  <a:path w="568" h="1423" extrusionOk="0">
                    <a:moveTo>
                      <a:pt x="279" y="1"/>
                    </a:moveTo>
                    <a:cubicBezTo>
                      <a:pt x="130" y="1"/>
                      <a:pt x="0" y="131"/>
                      <a:pt x="0" y="289"/>
                    </a:cubicBezTo>
                    <a:lnTo>
                      <a:pt x="0" y="1143"/>
                    </a:lnTo>
                    <a:cubicBezTo>
                      <a:pt x="0" y="1292"/>
                      <a:pt x="130" y="1422"/>
                      <a:pt x="279" y="1422"/>
                    </a:cubicBezTo>
                    <a:cubicBezTo>
                      <a:pt x="437" y="1422"/>
                      <a:pt x="567" y="1292"/>
                      <a:pt x="567" y="1143"/>
                    </a:cubicBezTo>
                    <a:lnTo>
                      <a:pt x="567" y="289"/>
                    </a:lnTo>
                    <a:cubicBezTo>
                      <a:pt x="567" y="131"/>
                      <a:pt x="437" y="1"/>
                      <a:pt x="2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49"/>
              <p:cNvSpPr/>
              <p:nvPr/>
            </p:nvSpPr>
            <p:spPr>
              <a:xfrm>
                <a:off x="6102245" y="1335516"/>
                <a:ext cx="148566" cy="108055"/>
              </a:xfrm>
              <a:custGeom>
                <a:avLst/>
                <a:gdLst/>
                <a:ahLst/>
                <a:cxnLst/>
                <a:rect l="l" t="t" r="r" b="b"/>
                <a:pathLst>
                  <a:path w="2166" h="1562" extrusionOk="0">
                    <a:moveTo>
                      <a:pt x="354" y="1"/>
                    </a:moveTo>
                    <a:cubicBezTo>
                      <a:pt x="159" y="1"/>
                      <a:pt x="1" y="158"/>
                      <a:pt x="1" y="354"/>
                    </a:cubicBezTo>
                    <a:lnTo>
                      <a:pt x="1" y="595"/>
                    </a:lnTo>
                    <a:cubicBezTo>
                      <a:pt x="1" y="1125"/>
                      <a:pt x="428" y="1561"/>
                      <a:pt x="967" y="1561"/>
                    </a:cubicBezTo>
                    <a:lnTo>
                      <a:pt x="2165" y="1561"/>
                    </a:lnTo>
                    <a:lnTo>
                      <a:pt x="2165" y="354"/>
                    </a:lnTo>
                    <a:cubicBezTo>
                      <a:pt x="2165" y="158"/>
                      <a:pt x="2007" y="1"/>
                      <a:pt x="18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49"/>
              <p:cNvSpPr/>
              <p:nvPr/>
            </p:nvSpPr>
            <p:spPr>
              <a:xfrm>
                <a:off x="7141658" y="1334893"/>
                <a:ext cx="149183" cy="108678"/>
              </a:xfrm>
              <a:custGeom>
                <a:avLst/>
                <a:gdLst/>
                <a:ahLst/>
                <a:cxnLst/>
                <a:rect l="l" t="t" r="r" b="b"/>
                <a:pathLst>
                  <a:path w="2175" h="1571" extrusionOk="0">
                    <a:moveTo>
                      <a:pt x="353" y="0"/>
                    </a:moveTo>
                    <a:cubicBezTo>
                      <a:pt x="158" y="0"/>
                      <a:pt x="0" y="167"/>
                      <a:pt x="0" y="363"/>
                    </a:cubicBezTo>
                    <a:lnTo>
                      <a:pt x="0" y="1570"/>
                    </a:lnTo>
                    <a:lnTo>
                      <a:pt x="1199" y="1570"/>
                    </a:lnTo>
                    <a:cubicBezTo>
                      <a:pt x="1737" y="1570"/>
                      <a:pt x="2174" y="1134"/>
                      <a:pt x="2174" y="595"/>
                    </a:cubicBezTo>
                    <a:lnTo>
                      <a:pt x="2174" y="363"/>
                    </a:lnTo>
                    <a:cubicBezTo>
                      <a:pt x="2174" y="167"/>
                      <a:pt x="2016" y="0"/>
                      <a:pt x="18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49"/>
              <p:cNvSpPr/>
              <p:nvPr/>
            </p:nvSpPr>
            <p:spPr>
              <a:xfrm>
                <a:off x="7147351" y="1164578"/>
                <a:ext cx="67012" cy="110615"/>
              </a:xfrm>
              <a:custGeom>
                <a:avLst/>
                <a:gdLst/>
                <a:ahLst/>
                <a:cxnLst/>
                <a:rect l="l" t="t" r="r" b="b"/>
                <a:pathLst>
                  <a:path w="977" h="1599" extrusionOk="0">
                    <a:moveTo>
                      <a:pt x="1" y="0"/>
                    </a:moveTo>
                    <a:lnTo>
                      <a:pt x="1" y="1598"/>
                    </a:lnTo>
                    <a:lnTo>
                      <a:pt x="976" y="1598"/>
                    </a:lnTo>
                    <a:lnTo>
                      <a:pt x="97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49"/>
              <p:cNvSpPr/>
              <p:nvPr/>
            </p:nvSpPr>
            <p:spPr>
              <a:xfrm>
                <a:off x="7147351" y="1164578"/>
                <a:ext cx="67012" cy="32859"/>
              </a:xfrm>
              <a:custGeom>
                <a:avLst/>
                <a:gdLst/>
                <a:ahLst/>
                <a:cxnLst/>
                <a:rect l="l" t="t" r="r" b="b"/>
                <a:pathLst>
                  <a:path w="977" h="475" extrusionOk="0">
                    <a:moveTo>
                      <a:pt x="1" y="0"/>
                    </a:moveTo>
                    <a:lnTo>
                      <a:pt x="1" y="474"/>
                    </a:lnTo>
                    <a:lnTo>
                      <a:pt x="976" y="474"/>
                    </a:lnTo>
                    <a:lnTo>
                      <a:pt x="97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49"/>
              <p:cNvSpPr/>
              <p:nvPr/>
            </p:nvSpPr>
            <p:spPr>
              <a:xfrm>
                <a:off x="6731215" y="1100313"/>
                <a:ext cx="77850" cy="37287"/>
              </a:xfrm>
              <a:custGeom>
                <a:avLst/>
                <a:gdLst/>
                <a:ahLst/>
                <a:cxnLst/>
                <a:rect l="l" t="t" r="r" b="b"/>
                <a:pathLst>
                  <a:path w="1135" h="539" extrusionOk="0">
                    <a:moveTo>
                      <a:pt x="1" y="0"/>
                    </a:moveTo>
                    <a:lnTo>
                      <a:pt x="1" y="539"/>
                    </a:lnTo>
                    <a:lnTo>
                      <a:pt x="1134" y="539"/>
                    </a:lnTo>
                    <a:lnTo>
                      <a:pt x="1134" y="0"/>
                    </a:lnTo>
                    <a:close/>
                  </a:path>
                </a:pathLst>
              </a:custGeom>
              <a:solidFill>
                <a:srgbClr val="522D2D">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49"/>
              <p:cNvSpPr/>
              <p:nvPr/>
            </p:nvSpPr>
            <p:spPr>
              <a:xfrm>
                <a:off x="6852276" y="879844"/>
                <a:ext cx="287529" cy="194181"/>
              </a:xfrm>
              <a:custGeom>
                <a:avLst/>
                <a:gdLst/>
                <a:ahLst/>
                <a:cxnLst/>
                <a:rect l="l" t="t" r="r" b="b"/>
                <a:pathLst>
                  <a:path w="4192" h="2807" extrusionOk="0">
                    <a:moveTo>
                      <a:pt x="1" y="0"/>
                    </a:moveTo>
                    <a:lnTo>
                      <a:pt x="1" y="2806"/>
                    </a:lnTo>
                    <a:lnTo>
                      <a:pt x="4191" y="2806"/>
                    </a:lnTo>
                    <a:lnTo>
                      <a:pt x="3058" y="679"/>
                    </a:lnTo>
                    <a:cubicBezTo>
                      <a:pt x="2835" y="261"/>
                      <a:pt x="2407" y="0"/>
                      <a:pt x="1933" y="0"/>
                    </a:cubicBezTo>
                    <a:close/>
                  </a:path>
                </a:pathLst>
              </a:custGeom>
              <a:solidFill>
                <a:srgbClr val="522D2D">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49"/>
              <p:cNvSpPr/>
              <p:nvPr/>
            </p:nvSpPr>
            <p:spPr>
              <a:xfrm>
                <a:off x="6800697" y="1215009"/>
                <a:ext cx="347340" cy="318908"/>
              </a:xfrm>
              <a:custGeom>
                <a:avLst/>
                <a:gdLst/>
                <a:ahLst/>
                <a:cxnLst/>
                <a:rect l="l" t="t" r="r" b="b"/>
                <a:pathLst>
                  <a:path w="5064" h="4610" extrusionOk="0">
                    <a:moveTo>
                      <a:pt x="2539" y="0"/>
                    </a:moveTo>
                    <a:cubicBezTo>
                      <a:pt x="1495" y="0"/>
                      <a:pt x="545" y="711"/>
                      <a:pt x="298" y="1770"/>
                    </a:cubicBezTo>
                    <a:cubicBezTo>
                      <a:pt x="0" y="3015"/>
                      <a:pt x="762" y="4251"/>
                      <a:pt x="2007" y="4548"/>
                    </a:cubicBezTo>
                    <a:cubicBezTo>
                      <a:pt x="2184" y="4589"/>
                      <a:pt x="2360" y="4609"/>
                      <a:pt x="2534" y="4609"/>
                    </a:cubicBezTo>
                    <a:cubicBezTo>
                      <a:pt x="3577" y="4609"/>
                      <a:pt x="4521" y="3898"/>
                      <a:pt x="4776" y="2839"/>
                    </a:cubicBezTo>
                    <a:cubicBezTo>
                      <a:pt x="5064" y="1603"/>
                      <a:pt x="4302" y="358"/>
                      <a:pt x="3066" y="61"/>
                    </a:cubicBezTo>
                    <a:cubicBezTo>
                      <a:pt x="2890" y="20"/>
                      <a:pt x="2713" y="0"/>
                      <a:pt x="25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49"/>
              <p:cNvSpPr/>
              <p:nvPr/>
            </p:nvSpPr>
            <p:spPr>
              <a:xfrm>
                <a:off x="6887326" y="1293318"/>
                <a:ext cx="172778" cy="162221"/>
              </a:xfrm>
              <a:custGeom>
                <a:avLst/>
                <a:gdLst/>
                <a:ahLst/>
                <a:cxnLst/>
                <a:rect l="l" t="t" r="r" b="b"/>
                <a:pathLst>
                  <a:path w="2519" h="2345" extrusionOk="0">
                    <a:moveTo>
                      <a:pt x="1263" y="1"/>
                    </a:moveTo>
                    <a:cubicBezTo>
                      <a:pt x="703" y="1"/>
                      <a:pt x="204" y="405"/>
                      <a:pt x="103" y="982"/>
                    </a:cubicBezTo>
                    <a:cubicBezTo>
                      <a:pt x="1" y="1614"/>
                      <a:pt x="438" y="2218"/>
                      <a:pt x="1069" y="2329"/>
                    </a:cubicBezTo>
                    <a:cubicBezTo>
                      <a:pt x="1133" y="2340"/>
                      <a:pt x="1197" y="2344"/>
                      <a:pt x="1259" y="2344"/>
                    </a:cubicBezTo>
                    <a:cubicBezTo>
                      <a:pt x="1826" y="2344"/>
                      <a:pt x="2325" y="1940"/>
                      <a:pt x="2417" y="1363"/>
                    </a:cubicBezTo>
                    <a:cubicBezTo>
                      <a:pt x="2519" y="722"/>
                      <a:pt x="2091" y="118"/>
                      <a:pt x="1450" y="16"/>
                    </a:cubicBezTo>
                    <a:cubicBezTo>
                      <a:pt x="1388" y="6"/>
                      <a:pt x="1325" y="1"/>
                      <a:pt x="12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49"/>
              <p:cNvSpPr/>
              <p:nvPr/>
            </p:nvSpPr>
            <p:spPr>
              <a:xfrm>
                <a:off x="6941512" y="1349628"/>
                <a:ext cx="56793" cy="49739"/>
              </a:xfrm>
              <a:custGeom>
                <a:avLst/>
                <a:gdLst/>
                <a:ahLst/>
                <a:cxnLst/>
                <a:rect l="l" t="t" r="r" b="b"/>
                <a:pathLst>
                  <a:path w="828" h="719" extrusionOk="0">
                    <a:moveTo>
                      <a:pt x="475" y="1"/>
                    </a:moveTo>
                    <a:cubicBezTo>
                      <a:pt x="159" y="1"/>
                      <a:pt x="1" y="382"/>
                      <a:pt x="224" y="614"/>
                    </a:cubicBezTo>
                    <a:cubicBezTo>
                      <a:pt x="296" y="686"/>
                      <a:pt x="384" y="718"/>
                      <a:pt x="471" y="718"/>
                    </a:cubicBezTo>
                    <a:cubicBezTo>
                      <a:pt x="653" y="718"/>
                      <a:pt x="828" y="577"/>
                      <a:pt x="828" y="363"/>
                    </a:cubicBezTo>
                    <a:cubicBezTo>
                      <a:pt x="828" y="159"/>
                      <a:pt x="670" y="1"/>
                      <a:pt x="4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49"/>
              <p:cNvSpPr/>
              <p:nvPr/>
            </p:nvSpPr>
            <p:spPr>
              <a:xfrm>
                <a:off x="6102245" y="1334893"/>
                <a:ext cx="148566" cy="108055"/>
              </a:xfrm>
              <a:custGeom>
                <a:avLst/>
                <a:gdLst/>
                <a:ahLst/>
                <a:cxnLst/>
                <a:rect l="l" t="t" r="r" b="b"/>
                <a:pathLst>
                  <a:path w="2166" h="1562" extrusionOk="0">
                    <a:moveTo>
                      <a:pt x="354" y="1"/>
                    </a:moveTo>
                    <a:cubicBezTo>
                      <a:pt x="159" y="1"/>
                      <a:pt x="1" y="158"/>
                      <a:pt x="1" y="354"/>
                    </a:cubicBezTo>
                    <a:lnTo>
                      <a:pt x="1" y="595"/>
                    </a:lnTo>
                    <a:cubicBezTo>
                      <a:pt x="1" y="1125"/>
                      <a:pt x="428" y="1561"/>
                      <a:pt x="967" y="1561"/>
                    </a:cubicBezTo>
                    <a:lnTo>
                      <a:pt x="2165" y="1561"/>
                    </a:lnTo>
                    <a:lnTo>
                      <a:pt x="2165" y="354"/>
                    </a:lnTo>
                    <a:cubicBezTo>
                      <a:pt x="2165" y="158"/>
                      <a:pt x="2007" y="1"/>
                      <a:pt x="1812" y="1"/>
                    </a:cubicBezTo>
                    <a:close/>
                  </a:path>
                </a:pathLst>
              </a:custGeom>
              <a:solidFill>
                <a:srgbClr val="FFFFFF">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49"/>
              <p:cNvSpPr/>
              <p:nvPr/>
            </p:nvSpPr>
            <p:spPr>
              <a:xfrm>
                <a:off x="7141658" y="1334893"/>
                <a:ext cx="149183" cy="108678"/>
              </a:xfrm>
              <a:custGeom>
                <a:avLst/>
                <a:gdLst/>
                <a:ahLst/>
                <a:cxnLst/>
                <a:rect l="l" t="t" r="r" b="b"/>
                <a:pathLst>
                  <a:path w="2175" h="1571" extrusionOk="0">
                    <a:moveTo>
                      <a:pt x="353" y="0"/>
                    </a:moveTo>
                    <a:cubicBezTo>
                      <a:pt x="158" y="0"/>
                      <a:pt x="0" y="167"/>
                      <a:pt x="0" y="363"/>
                    </a:cubicBezTo>
                    <a:lnTo>
                      <a:pt x="0" y="1570"/>
                    </a:lnTo>
                    <a:lnTo>
                      <a:pt x="1199" y="1570"/>
                    </a:lnTo>
                    <a:cubicBezTo>
                      <a:pt x="1737" y="1570"/>
                      <a:pt x="2174" y="1134"/>
                      <a:pt x="2174" y="595"/>
                    </a:cubicBezTo>
                    <a:lnTo>
                      <a:pt x="2174" y="363"/>
                    </a:lnTo>
                    <a:cubicBezTo>
                      <a:pt x="2174" y="167"/>
                      <a:pt x="2016" y="0"/>
                      <a:pt x="1821" y="0"/>
                    </a:cubicBezTo>
                    <a:close/>
                  </a:path>
                </a:pathLst>
              </a:custGeom>
              <a:solidFill>
                <a:srgbClr val="FFFFFF">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64" name="Google Shape;964;p49"/>
          <p:cNvGrpSpPr/>
          <p:nvPr/>
        </p:nvGrpSpPr>
        <p:grpSpPr>
          <a:xfrm rot="-1199926">
            <a:off x="812763" y="1743243"/>
            <a:ext cx="731581" cy="711059"/>
            <a:chOff x="913900" y="1701983"/>
            <a:chExt cx="731581" cy="711059"/>
          </a:xfrm>
        </p:grpSpPr>
        <p:sp>
          <p:nvSpPr>
            <p:cNvPr id="965" name="Google Shape;965;p49"/>
            <p:cNvSpPr/>
            <p:nvPr/>
          </p:nvSpPr>
          <p:spPr>
            <a:xfrm>
              <a:off x="913900" y="1701983"/>
              <a:ext cx="731451" cy="711059"/>
            </a:xfrm>
            <a:custGeom>
              <a:avLst/>
              <a:gdLst/>
              <a:ahLst/>
              <a:cxnLst/>
              <a:rect l="l" t="t" r="r" b="b"/>
              <a:pathLst>
                <a:path w="14086" h="13928" extrusionOk="0">
                  <a:moveTo>
                    <a:pt x="7042" y="0"/>
                  </a:moveTo>
                  <a:cubicBezTo>
                    <a:pt x="6831" y="0"/>
                    <a:pt x="6620" y="79"/>
                    <a:pt x="6458" y="237"/>
                  </a:cubicBezTo>
                  <a:lnTo>
                    <a:pt x="316" y="6388"/>
                  </a:lnTo>
                  <a:cubicBezTo>
                    <a:pt x="0" y="6704"/>
                    <a:pt x="0" y="7224"/>
                    <a:pt x="316" y="7549"/>
                  </a:cubicBezTo>
                  <a:lnTo>
                    <a:pt x="6458" y="13690"/>
                  </a:lnTo>
                  <a:cubicBezTo>
                    <a:pt x="6620" y="13848"/>
                    <a:pt x="6829" y="13927"/>
                    <a:pt x="7038" y="13927"/>
                  </a:cubicBezTo>
                  <a:cubicBezTo>
                    <a:pt x="7247" y="13927"/>
                    <a:pt x="7456" y="13848"/>
                    <a:pt x="7619" y="13690"/>
                  </a:cubicBezTo>
                  <a:lnTo>
                    <a:pt x="13769" y="7549"/>
                  </a:lnTo>
                  <a:cubicBezTo>
                    <a:pt x="14085" y="7224"/>
                    <a:pt x="14085" y="6713"/>
                    <a:pt x="13769" y="6388"/>
                  </a:cubicBezTo>
                  <a:lnTo>
                    <a:pt x="7619" y="237"/>
                  </a:lnTo>
                  <a:cubicBezTo>
                    <a:pt x="7461" y="79"/>
                    <a:pt x="7252" y="0"/>
                    <a:pt x="7042" y="0"/>
                  </a:cubicBezTo>
                  <a:close/>
                </a:path>
              </a:pathLst>
            </a:custGeom>
            <a:solidFill>
              <a:schemeClr val="accent6"/>
            </a:solidFill>
            <a:ln w="114300"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66" name="Google Shape;966;p49"/>
            <p:cNvGrpSpPr/>
            <p:nvPr/>
          </p:nvGrpSpPr>
          <p:grpSpPr>
            <a:xfrm>
              <a:off x="914030" y="1702060"/>
              <a:ext cx="731451" cy="710906"/>
              <a:chOff x="2121375" y="2173675"/>
              <a:chExt cx="352150" cy="348125"/>
            </a:xfrm>
          </p:grpSpPr>
          <p:sp>
            <p:nvSpPr>
              <p:cNvPr id="967" name="Google Shape;967;p49"/>
              <p:cNvSpPr/>
              <p:nvPr/>
            </p:nvSpPr>
            <p:spPr>
              <a:xfrm>
                <a:off x="2121375" y="2173675"/>
                <a:ext cx="352150" cy="348125"/>
              </a:xfrm>
              <a:custGeom>
                <a:avLst/>
                <a:gdLst/>
                <a:ahLst/>
                <a:cxnLst/>
                <a:rect l="l" t="t" r="r" b="b"/>
                <a:pathLst>
                  <a:path w="14086" h="13925" extrusionOk="0">
                    <a:moveTo>
                      <a:pt x="7044" y="0"/>
                    </a:moveTo>
                    <a:cubicBezTo>
                      <a:pt x="6834" y="0"/>
                      <a:pt x="6625" y="81"/>
                      <a:pt x="6467" y="244"/>
                    </a:cubicBezTo>
                    <a:lnTo>
                      <a:pt x="326" y="6385"/>
                    </a:lnTo>
                    <a:cubicBezTo>
                      <a:pt x="0" y="6701"/>
                      <a:pt x="0" y="7221"/>
                      <a:pt x="326" y="7547"/>
                    </a:cubicBezTo>
                    <a:lnTo>
                      <a:pt x="6467" y="13688"/>
                    </a:lnTo>
                    <a:cubicBezTo>
                      <a:pt x="6625" y="13846"/>
                      <a:pt x="6834" y="13925"/>
                      <a:pt x="7044" y="13925"/>
                    </a:cubicBezTo>
                    <a:cubicBezTo>
                      <a:pt x="7254" y="13925"/>
                      <a:pt x="7466" y="13846"/>
                      <a:pt x="7628" y="13688"/>
                    </a:cubicBezTo>
                    <a:lnTo>
                      <a:pt x="13769" y="7547"/>
                    </a:lnTo>
                    <a:cubicBezTo>
                      <a:pt x="14085" y="7221"/>
                      <a:pt x="14085" y="6701"/>
                      <a:pt x="13769" y="6385"/>
                    </a:cubicBezTo>
                    <a:lnTo>
                      <a:pt x="7628" y="244"/>
                    </a:lnTo>
                    <a:cubicBezTo>
                      <a:pt x="7466" y="81"/>
                      <a:pt x="7254" y="0"/>
                      <a:pt x="70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49"/>
              <p:cNvSpPr/>
              <p:nvPr/>
            </p:nvSpPr>
            <p:spPr>
              <a:xfrm>
                <a:off x="2153200" y="2205775"/>
                <a:ext cx="288725" cy="283850"/>
              </a:xfrm>
              <a:custGeom>
                <a:avLst/>
                <a:gdLst/>
                <a:ahLst/>
                <a:cxnLst/>
                <a:rect l="l" t="t" r="r" b="b"/>
                <a:pathLst>
                  <a:path w="11549" h="11354" extrusionOk="0">
                    <a:moveTo>
                      <a:pt x="5779" y="316"/>
                    </a:moveTo>
                    <a:cubicBezTo>
                      <a:pt x="5956" y="316"/>
                      <a:pt x="6123" y="382"/>
                      <a:pt x="6244" y="512"/>
                    </a:cubicBezTo>
                    <a:lnTo>
                      <a:pt x="10945" y="5203"/>
                    </a:lnTo>
                    <a:cubicBezTo>
                      <a:pt x="11205" y="5464"/>
                      <a:pt x="11205" y="5882"/>
                      <a:pt x="10945" y="6142"/>
                    </a:cubicBezTo>
                    <a:lnTo>
                      <a:pt x="6244" y="10843"/>
                    </a:lnTo>
                    <a:cubicBezTo>
                      <a:pt x="6114" y="10968"/>
                      <a:pt x="5944" y="11031"/>
                      <a:pt x="5775" y="11031"/>
                    </a:cubicBezTo>
                    <a:cubicBezTo>
                      <a:pt x="5605" y="11031"/>
                      <a:pt x="5435" y="10968"/>
                      <a:pt x="5305" y="10843"/>
                    </a:cubicBezTo>
                    <a:lnTo>
                      <a:pt x="613" y="6151"/>
                    </a:lnTo>
                    <a:cubicBezTo>
                      <a:pt x="353" y="5891"/>
                      <a:pt x="353" y="5464"/>
                      <a:pt x="613" y="5203"/>
                    </a:cubicBezTo>
                    <a:lnTo>
                      <a:pt x="5305" y="512"/>
                    </a:lnTo>
                    <a:cubicBezTo>
                      <a:pt x="5426" y="391"/>
                      <a:pt x="5603" y="316"/>
                      <a:pt x="5779" y="316"/>
                    </a:cubicBezTo>
                    <a:close/>
                    <a:moveTo>
                      <a:pt x="5779" y="1"/>
                    </a:moveTo>
                    <a:cubicBezTo>
                      <a:pt x="5528" y="1"/>
                      <a:pt x="5277" y="94"/>
                      <a:pt x="5082" y="279"/>
                    </a:cubicBezTo>
                    <a:lnTo>
                      <a:pt x="381" y="4971"/>
                    </a:lnTo>
                    <a:cubicBezTo>
                      <a:pt x="0" y="5361"/>
                      <a:pt x="0" y="5984"/>
                      <a:pt x="381" y="6365"/>
                    </a:cubicBezTo>
                    <a:lnTo>
                      <a:pt x="5082" y="11066"/>
                    </a:lnTo>
                    <a:cubicBezTo>
                      <a:pt x="5259" y="11252"/>
                      <a:pt x="5510" y="11354"/>
                      <a:pt x="5779" y="11354"/>
                    </a:cubicBezTo>
                    <a:cubicBezTo>
                      <a:pt x="6039" y="11354"/>
                      <a:pt x="6290" y="11252"/>
                      <a:pt x="6476" y="11066"/>
                    </a:cubicBezTo>
                    <a:lnTo>
                      <a:pt x="11168" y="6365"/>
                    </a:lnTo>
                    <a:cubicBezTo>
                      <a:pt x="11549" y="5984"/>
                      <a:pt x="11549" y="5361"/>
                      <a:pt x="11168" y="4971"/>
                    </a:cubicBezTo>
                    <a:lnTo>
                      <a:pt x="6476" y="279"/>
                    </a:lnTo>
                    <a:cubicBezTo>
                      <a:pt x="6281" y="94"/>
                      <a:pt x="6030" y="1"/>
                      <a:pt x="57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49"/>
              <p:cNvSpPr/>
              <p:nvPr/>
            </p:nvSpPr>
            <p:spPr>
              <a:xfrm>
                <a:off x="2218450" y="2304250"/>
                <a:ext cx="158225" cy="19550"/>
              </a:xfrm>
              <a:custGeom>
                <a:avLst/>
                <a:gdLst/>
                <a:ahLst/>
                <a:cxnLst/>
                <a:rect l="l" t="t" r="r" b="b"/>
                <a:pathLst>
                  <a:path w="6329" h="782" extrusionOk="0">
                    <a:moveTo>
                      <a:pt x="1" y="1"/>
                    </a:moveTo>
                    <a:lnTo>
                      <a:pt x="1" y="781"/>
                    </a:lnTo>
                    <a:lnTo>
                      <a:pt x="6328" y="781"/>
                    </a:lnTo>
                    <a:lnTo>
                      <a:pt x="632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49"/>
              <p:cNvSpPr/>
              <p:nvPr/>
            </p:nvSpPr>
            <p:spPr>
              <a:xfrm>
                <a:off x="2218450" y="2373700"/>
                <a:ext cx="158225" cy="19550"/>
              </a:xfrm>
              <a:custGeom>
                <a:avLst/>
                <a:gdLst/>
                <a:ahLst/>
                <a:cxnLst/>
                <a:rect l="l" t="t" r="r" b="b"/>
                <a:pathLst>
                  <a:path w="6329" h="782" extrusionOk="0">
                    <a:moveTo>
                      <a:pt x="1" y="1"/>
                    </a:moveTo>
                    <a:lnTo>
                      <a:pt x="1" y="781"/>
                    </a:lnTo>
                    <a:lnTo>
                      <a:pt x="6328" y="781"/>
                    </a:lnTo>
                    <a:lnTo>
                      <a:pt x="632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49"/>
              <p:cNvSpPr/>
              <p:nvPr/>
            </p:nvSpPr>
            <p:spPr>
              <a:xfrm>
                <a:off x="2233550" y="2292425"/>
                <a:ext cx="19550" cy="110575"/>
              </a:xfrm>
              <a:custGeom>
                <a:avLst/>
                <a:gdLst/>
                <a:ahLst/>
                <a:cxnLst/>
                <a:rect l="l" t="t" r="r" b="b"/>
                <a:pathLst>
                  <a:path w="782" h="4423" extrusionOk="0">
                    <a:moveTo>
                      <a:pt x="1" y="0"/>
                    </a:moveTo>
                    <a:lnTo>
                      <a:pt x="1" y="4423"/>
                    </a:lnTo>
                    <a:lnTo>
                      <a:pt x="781" y="4423"/>
                    </a:lnTo>
                    <a:lnTo>
                      <a:pt x="78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49"/>
              <p:cNvSpPr/>
              <p:nvPr/>
            </p:nvSpPr>
            <p:spPr>
              <a:xfrm>
                <a:off x="2270025" y="2292425"/>
                <a:ext cx="19525" cy="110575"/>
              </a:xfrm>
              <a:custGeom>
                <a:avLst/>
                <a:gdLst/>
                <a:ahLst/>
                <a:cxnLst/>
                <a:rect l="l" t="t" r="r" b="b"/>
                <a:pathLst>
                  <a:path w="781" h="4423" extrusionOk="0">
                    <a:moveTo>
                      <a:pt x="1" y="0"/>
                    </a:moveTo>
                    <a:lnTo>
                      <a:pt x="1" y="4423"/>
                    </a:lnTo>
                    <a:lnTo>
                      <a:pt x="781" y="4423"/>
                    </a:lnTo>
                    <a:lnTo>
                      <a:pt x="78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49"/>
              <p:cNvSpPr/>
              <p:nvPr/>
            </p:nvSpPr>
            <p:spPr>
              <a:xfrm>
                <a:off x="2306025" y="2292425"/>
                <a:ext cx="19550" cy="110575"/>
              </a:xfrm>
              <a:custGeom>
                <a:avLst/>
                <a:gdLst/>
                <a:ahLst/>
                <a:cxnLst/>
                <a:rect l="l" t="t" r="r" b="b"/>
                <a:pathLst>
                  <a:path w="782" h="4423" extrusionOk="0">
                    <a:moveTo>
                      <a:pt x="1" y="0"/>
                    </a:moveTo>
                    <a:lnTo>
                      <a:pt x="1" y="4423"/>
                    </a:lnTo>
                    <a:lnTo>
                      <a:pt x="781" y="4423"/>
                    </a:lnTo>
                    <a:lnTo>
                      <a:pt x="78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49"/>
              <p:cNvSpPr/>
              <p:nvPr/>
            </p:nvSpPr>
            <p:spPr>
              <a:xfrm>
                <a:off x="2342250" y="2292425"/>
                <a:ext cx="19550" cy="110575"/>
              </a:xfrm>
              <a:custGeom>
                <a:avLst/>
                <a:gdLst/>
                <a:ahLst/>
                <a:cxnLst/>
                <a:rect l="l" t="t" r="r" b="b"/>
                <a:pathLst>
                  <a:path w="782" h="4423" extrusionOk="0">
                    <a:moveTo>
                      <a:pt x="1" y="0"/>
                    </a:moveTo>
                    <a:lnTo>
                      <a:pt x="1" y="4423"/>
                    </a:lnTo>
                    <a:lnTo>
                      <a:pt x="781" y="4423"/>
                    </a:lnTo>
                    <a:lnTo>
                      <a:pt x="78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75" name="Google Shape;975;p49"/>
          <p:cNvGrpSpPr/>
          <p:nvPr/>
        </p:nvGrpSpPr>
        <p:grpSpPr>
          <a:xfrm rot="599919">
            <a:off x="7265995" y="2537819"/>
            <a:ext cx="731486" cy="666473"/>
            <a:chOff x="906275" y="1599452"/>
            <a:chExt cx="823099" cy="746106"/>
          </a:xfrm>
        </p:grpSpPr>
        <p:sp>
          <p:nvSpPr>
            <p:cNvPr id="976" name="Google Shape;976;p49"/>
            <p:cNvSpPr/>
            <p:nvPr/>
          </p:nvSpPr>
          <p:spPr>
            <a:xfrm>
              <a:off x="906275" y="1599479"/>
              <a:ext cx="820929" cy="746053"/>
            </a:xfrm>
            <a:custGeom>
              <a:avLst/>
              <a:gdLst/>
              <a:ahLst/>
              <a:cxnLst/>
              <a:rect l="l" t="t" r="r" b="b"/>
              <a:pathLst>
                <a:path w="15303" h="13941" extrusionOk="0">
                  <a:moveTo>
                    <a:pt x="7652" y="0"/>
                  </a:moveTo>
                  <a:cubicBezTo>
                    <a:pt x="5868" y="0"/>
                    <a:pt x="4084" y="681"/>
                    <a:pt x="2723" y="2042"/>
                  </a:cubicBezTo>
                  <a:cubicBezTo>
                    <a:pt x="1" y="4764"/>
                    <a:pt x="1" y="9177"/>
                    <a:pt x="2723" y="11899"/>
                  </a:cubicBezTo>
                  <a:cubicBezTo>
                    <a:pt x="4084" y="13260"/>
                    <a:pt x="5868" y="13941"/>
                    <a:pt x="7652" y="13941"/>
                  </a:cubicBezTo>
                  <a:cubicBezTo>
                    <a:pt x="9436" y="13941"/>
                    <a:pt x="11220" y="13260"/>
                    <a:pt x="12581" y="11899"/>
                  </a:cubicBezTo>
                  <a:cubicBezTo>
                    <a:pt x="15303" y="9177"/>
                    <a:pt x="15303" y="4764"/>
                    <a:pt x="12581" y="2042"/>
                  </a:cubicBezTo>
                  <a:cubicBezTo>
                    <a:pt x="11220" y="681"/>
                    <a:pt x="9436" y="0"/>
                    <a:pt x="7652" y="0"/>
                  </a:cubicBezTo>
                  <a:close/>
                </a:path>
              </a:pathLst>
            </a:custGeom>
            <a:solidFill>
              <a:schemeClr val="accent6"/>
            </a:solidFill>
            <a:ln w="114300"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77" name="Google Shape;977;p49"/>
            <p:cNvGrpSpPr/>
            <p:nvPr/>
          </p:nvGrpSpPr>
          <p:grpSpPr>
            <a:xfrm>
              <a:off x="908928" y="1599452"/>
              <a:ext cx="820447" cy="746106"/>
              <a:chOff x="6335250" y="2173325"/>
              <a:chExt cx="382350" cy="348550"/>
            </a:xfrm>
          </p:grpSpPr>
          <p:sp>
            <p:nvSpPr>
              <p:cNvPr id="978" name="Google Shape;978;p49"/>
              <p:cNvSpPr/>
              <p:nvPr/>
            </p:nvSpPr>
            <p:spPr>
              <a:xfrm>
                <a:off x="6335250" y="2173325"/>
                <a:ext cx="382350" cy="348550"/>
              </a:xfrm>
              <a:custGeom>
                <a:avLst/>
                <a:gdLst/>
                <a:ahLst/>
                <a:cxnLst/>
                <a:rect l="l" t="t" r="r" b="b"/>
                <a:pathLst>
                  <a:path w="15294" h="13942" extrusionOk="0">
                    <a:moveTo>
                      <a:pt x="7643" y="0"/>
                    </a:moveTo>
                    <a:cubicBezTo>
                      <a:pt x="5861" y="0"/>
                      <a:pt x="4079" y="681"/>
                      <a:pt x="2723" y="2042"/>
                    </a:cubicBezTo>
                    <a:cubicBezTo>
                      <a:pt x="0" y="4764"/>
                      <a:pt x="0" y="9177"/>
                      <a:pt x="2723" y="11899"/>
                    </a:cubicBezTo>
                    <a:cubicBezTo>
                      <a:pt x="4079" y="13261"/>
                      <a:pt x="5861" y="13941"/>
                      <a:pt x="7643" y="13941"/>
                    </a:cubicBezTo>
                    <a:cubicBezTo>
                      <a:pt x="9426" y="13941"/>
                      <a:pt x="11210" y="13261"/>
                      <a:pt x="12571" y="11899"/>
                    </a:cubicBezTo>
                    <a:cubicBezTo>
                      <a:pt x="15293" y="9177"/>
                      <a:pt x="15293" y="4764"/>
                      <a:pt x="12571" y="2042"/>
                    </a:cubicBezTo>
                    <a:cubicBezTo>
                      <a:pt x="11210" y="681"/>
                      <a:pt x="9426" y="0"/>
                      <a:pt x="76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49"/>
              <p:cNvSpPr/>
              <p:nvPr/>
            </p:nvSpPr>
            <p:spPr>
              <a:xfrm>
                <a:off x="6361950" y="2195175"/>
                <a:ext cx="316850" cy="304925"/>
              </a:xfrm>
              <a:custGeom>
                <a:avLst/>
                <a:gdLst/>
                <a:ahLst/>
                <a:cxnLst/>
                <a:rect l="l" t="t" r="r" b="b"/>
                <a:pathLst>
                  <a:path w="12674" h="12197" extrusionOk="0">
                    <a:moveTo>
                      <a:pt x="6579" y="1001"/>
                    </a:moveTo>
                    <a:cubicBezTo>
                      <a:pt x="9394" y="1001"/>
                      <a:pt x="11670" y="3286"/>
                      <a:pt x="11670" y="6101"/>
                    </a:cubicBezTo>
                    <a:cubicBezTo>
                      <a:pt x="11670" y="8155"/>
                      <a:pt x="10434" y="10013"/>
                      <a:pt x="8530" y="10802"/>
                    </a:cubicBezTo>
                    <a:cubicBezTo>
                      <a:pt x="7899" y="11064"/>
                      <a:pt x="7237" y="11191"/>
                      <a:pt x="6580" y="11191"/>
                    </a:cubicBezTo>
                    <a:cubicBezTo>
                      <a:pt x="5254" y="11191"/>
                      <a:pt x="3950" y="10673"/>
                      <a:pt x="2974" y="9697"/>
                    </a:cubicBezTo>
                    <a:cubicBezTo>
                      <a:pt x="1515" y="8247"/>
                      <a:pt x="1079" y="6055"/>
                      <a:pt x="1868" y="4150"/>
                    </a:cubicBezTo>
                    <a:cubicBezTo>
                      <a:pt x="2658" y="2246"/>
                      <a:pt x="4516" y="1001"/>
                      <a:pt x="6579" y="1001"/>
                    </a:cubicBezTo>
                    <a:close/>
                    <a:moveTo>
                      <a:pt x="6582" y="1"/>
                    </a:moveTo>
                    <a:cubicBezTo>
                      <a:pt x="4993" y="1"/>
                      <a:pt x="3431" y="618"/>
                      <a:pt x="2268" y="1781"/>
                    </a:cubicBezTo>
                    <a:cubicBezTo>
                      <a:pt x="521" y="3528"/>
                      <a:pt x="1" y="6157"/>
                      <a:pt x="939" y="8433"/>
                    </a:cubicBezTo>
                    <a:cubicBezTo>
                      <a:pt x="1887" y="10710"/>
                      <a:pt x="4107" y="12196"/>
                      <a:pt x="6579" y="12196"/>
                    </a:cubicBezTo>
                    <a:cubicBezTo>
                      <a:pt x="9942" y="12187"/>
                      <a:pt x="12674" y="9465"/>
                      <a:pt x="12674" y="6101"/>
                    </a:cubicBezTo>
                    <a:cubicBezTo>
                      <a:pt x="12674" y="3630"/>
                      <a:pt x="11187" y="1409"/>
                      <a:pt x="8911" y="462"/>
                    </a:cubicBezTo>
                    <a:cubicBezTo>
                      <a:pt x="8158" y="151"/>
                      <a:pt x="7367" y="1"/>
                      <a:pt x="658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49"/>
              <p:cNvSpPr/>
              <p:nvPr/>
            </p:nvSpPr>
            <p:spPr>
              <a:xfrm>
                <a:off x="6428375" y="2323075"/>
                <a:ext cx="195850" cy="49025"/>
              </a:xfrm>
              <a:custGeom>
                <a:avLst/>
                <a:gdLst/>
                <a:ahLst/>
                <a:cxnLst/>
                <a:rect l="l" t="t" r="r" b="b"/>
                <a:pathLst>
                  <a:path w="7834" h="1961" extrusionOk="0">
                    <a:moveTo>
                      <a:pt x="614" y="0"/>
                    </a:moveTo>
                    <a:cubicBezTo>
                      <a:pt x="280" y="0"/>
                      <a:pt x="1" y="158"/>
                      <a:pt x="1" y="354"/>
                    </a:cubicBezTo>
                    <a:lnTo>
                      <a:pt x="1" y="1608"/>
                    </a:lnTo>
                    <a:cubicBezTo>
                      <a:pt x="1" y="1803"/>
                      <a:pt x="280" y="1961"/>
                      <a:pt x="614" y="1961"/>
                    </a:cubicBezTo>
                    <a:lnTo>
                      <a:pt x="7220" y="1961"/>
                    </a:lnTo>
                    <a:cubicBezTo>
                      <a:pt x="7564" y="1961"/>
                      <a:pt x="7833" y="1803"/>
                      <a:pt x="7833" y="1608"/>
                    </a:cubicBezTo>
                    <a:lnTo>
                      <a:pt x="7833" y="354"/>
                    </a:lnTo>
                    <a:cubicBezTo>
                      <a:pt x="7833" y="158"/>
                      <a:pt x="7564" y="0"/>
                      <a:pt x="72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81" name="Google Shape;981;p49"/>
          <p:cNvGrpSpPr/>
          <p:nvPr/>
        </p:nvGrpSpPr>
        <p:grpSpPr>
          <a:xfrm rot="599801">
            <a:off x="1507838" y="2388300"/>
            <a:ext cx="731494" cy="601445"/>
            <a:chOff x="4836500" y="3573075"/>
            <a:chExt cx="731879" cy="607184"/>
          </a:xfrm>
        </p:grpSpPr>
        <p:sp>
          <p:nvSpPr>
            <p:cNvPr id="982" name="Google Shape;982;p49"/>
            <p:cNvSpPr/>
            <p:nvPr/>
          </p:nvSpPr>
          <p:spPr>
            <a:xfrm>
              <a:off x="4836500" y="3573249"/>
              <a:ext cx="729551" cy="606835"/>
            </a:xfrm>
            <a:custGeom>
              <a:avLst/>
              <a:gdLst/>
              <a:ahLst/>
              <a:cxnLst/>
              <a:rect l="l" t="t" r="r" b="b"/>
              <a:pathLst>
                <a:path w="14685" h="12172" extrusionOk="0">
                  <a:moveTo>
                    <a:pt x="7343" y="0"/>
                  </a:moveTo>
                  <a:cubicBezTo>
                    <a:pt x="7034" y="0"/>
                    <a:pt x="6725" y="149"/>
                    <a:pt x="6539" y="446"/>
                  </a:cubicBezTo>
                  <a:lnTo>
                    <a:pt x="584" y="10035"/>
                  </a:lnTo>
                  <a:cubicBezTo>
                    <a:pt x="1" y="10969"/>
                    <a:pt x="671" y="12171"/>
                    <a:pt x="1760" y="12171"/>
                  </a:cubicBezTo>
                  <a:cubicBezTo>
                    <a:pt x="1764" y="12171"/>
                    <a:pt x="1769" y="12171"/>
                    <a:pt x="1773" y="12171"/>
                  </a:cubicBezTo>
                  <a:lnTo>
                    <a:pt x="12913" y="12171"/>
                  </a:lnTo>
                  <a:cubicBezTo>
                    <a:pt x="12917" y="12171"/>
                    <a:pt x="12921" y="12171"/>
                    <a:pt x="12925" y="12171"/>
                  </a:cubicBezTo>
                  <a:cubicBezTo>
                    <a:pt x="14014" y="12171"/>
                    <a:pt x="14685" y="10969"/>
                    <a:pt x="14102" y="10035"/>
                  </a:cubicBezTo>
                  <a:lnTo>
                    <a:pt x="8146" y="446"/>
                  </a:lnTo>
                  <a:cubicBezTo>
                    <a:pt x="7961" y="149"/>
                    <a:pt x="7652" y="0"/>
                    <a:pt x="7343" y="0"/>
                  </a:cubicBezTo>
                  <a:close/>
                </a:path>
              </a:pathLst>
            </a:custGeom>
            <a:solidFill>
              <a:schemeClr val="accent6"/>
            </a:solidFill>
            <a:ln w="114300"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83" name="Google Shape;983;p49"/>
            <p:cNvGrpSpPr/>
            <p:nvPr/>
          </p:nvGrpSpPr>
          <p:grpSpPr>
            <a:xfrm>
              <a:off x="4839027" y="3573075"/>
              <a:ext cx="729352" cy="607184"/>
              <a:chOff x="6971200" y="2195375"/>
              <a:chExt cx="367025" cy="304475"/>
            </a:xfrm>
          </p:grpSpPr>
          <p:sp>
            <p:nvSpPr>
              <p:cNvPr id="984" name="Google Shape;984;p49"/>
              <p:cNvSpPr/>
              <p:nvPr/>
            </p:nvSpPr>
            <p:spPr>
              <a:xfrm>
                <a:off x="6971200" y="2195375"/>
                <a:ext cx="367025" cy="304475"/>
              </a:xfrm>
              <a:custGeom>
                <a:avLst/>
                <a:gdLst/>
                <a:ahLst/>
                <a:cxnLst/>
                <a:rect l="l" t="t" r="r" b="b"/>
                <a:pathLst>
                  <a:path w="14681" h="12179" extrusionOk="0">
                    <a:moveTo>
                      <a:pt x="7345" y="1"/>
                    </a:moveTo>
                    <a:cubicBezTo>
                      <a:pt x="7036" y="1"/>
                      <a:pt x="6727" y="152"/>
                      <a:pt x="6542" y="454"/>
                    </a:cubicBezTo>
                    <a:lnTo>
                      <a:pt x="586" y="10042"/>
                    </a:lnTo>
                    <a:cubicBezTo>
                      <a:pt x="1" y="10971"/>
                      <a:pt x="679" y="12179"/>
                      <a:pt x="1775" y="12179"/>
                    </a:cubicBezTo>
                    <a:lnTo>
                      <a:pt x="12906" y="12179"/>
                    </a:lnTo>
                    <a:cubicBezTo>
                      <a:pt x="14011" y="12179"/>
                      <a:pt x="14680" y="10971"/>
                      <a:pt x="14095" y="10042"/>
                    </a:cubicBezTo>
                    <a:lnTo>
                      <a:pt x="8149" y="454"/>
                    </a:lnTo>
                    <a:cubicBezTo>
                      <a:pt x="7963" y="152"/>
                      <a:pt x="7654" y="1"/>
                      <a:pt x="73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49"/>
              <p:cNvSpPr/>
              <p:nvPr/>
            </p:nvSpPr>
            <p:spPr>
              <a:xfrm>
                <a:off x="6998625" y="2216525"/>
                <a:ext cx="312425" cy="269175"/>
              </a:xfrm>
              <a:custGeom>
                <a:avLst/>
                <a:gdLst/>
                <a:ahLst/>
                <a:cxnLst/>
                <a:rect l="l" t="t" r="r" b="b"/>
                <a:pathLst>
                  <a:path w="12497" h="10767" extrusionOk="0">
                    <a:moveTo>
                      <a:pt x="6244" y="593"/>
                    </a:moveTo>
                    <a:cubicBezTo>
                      <a:pt x="6346" y="593"/>
                      <a:pt x="6429" y="648"/>
                      <a:pt x="6476" y="732"/>
                    </a:cubicBezTo>
                    <a:lnTo>
                      <a:pt x="11809" y="9707"/>
                    </a:lnTo>
                    <a:cubicBezTo>
                      <a:pt x="11874" y="9800"/>
                      <a:pt x="11874" y="9930"/>
                      <a:pt x="11809" y="10032"/>
                    </a:cubicBezTo>
                    <a:cubicBezTo>
                      <a:pt x="11762" y="10116"/>
                      <a:pt x="11679" y="10171"/>
                      <a:pt x="11577" y="10171"/>
                    </a:cubicBezTo>
                    <a:lnTo>
                      <a:pt x="911" y="10171"/>
                    </a:lnTo>
                    <a:cubicBezTo>
                      <a:pt x="818" y="10171"/>
                      <a:pt x="725" y="10116"/>
                      <a:pt x="678" y="10032"/>
                    </a:cubicBezTo>
                    <a:cubicBezTo>
                      <a:pt x="623" y="9930"/>
                      <a:pt x="623" y="9800"/>
                      <a:pt x="678" y="9707"/>
                    </a:cubicBezTo>
                    <a:lnTo>
                      <a:pt x="6011" y="732"/>
                    </a:lnTo>
                    <a:cubicBezTo>
                      <a:pt x="6058" y="648"/>
                      <a:pt x="6151" y="593"/>
                      <a:pt x="6244" y="593"/>
                    </a:cubicBezTo>
                    <a:close/>
                    <a:moveTo>
                      <a:pt x="6247" y="0"/>
                    </a:moveTo>
                    <a:cubicBezTo>
                      <a:pt x="5958" y="0"/>
                      <a:pt x="5668" y="142"/>
                      <a:pt x="5500" y="425"/>
                    </a:cubicBezTo>
                    <a:lnTo>
                      <a:pt x="167" y="9400"/>
                    </a:lnTo>
                    <a:cubicBezTo>
                      <a:pt x="0" y="9688"/>
                      <a:pt x="0" y="10032"/>
                      <a:pt x="158" y="10320"/>
                    </a:cubicBezTo>
                    <a:cubicBezTo>
                      <a:pt x="307" y="10599"/>
                      <a:pt x="595" y="10766"/>
                      <a:pt x="911" y="10766"/>
                    </a:cubicBezTo>
                    <a:lnTo>
                      <a:pt x="11577" y="10766"/>
                    </a:lnTo>
                    <a:cubicBezTo>
                      <a:pt x="11892" y="10766"/>
                      <a:pt x="12180" y="10599"/>
                      <a:pt x="12329" y="10320"/>
                    </a:cubicBezTo>
                    <a:cubicBezTo>
                      <a:pt x="12496" y="10032"/>
                      <a:pt x="12496" y="9688"/>
                      <a:pt x="12329" y="9400"/>
                    </a:cubicBezTo>
                    <a:lnTo>
                      <a:pt x="6987" y="425"/>
                    </a:lnTo>
                    <a:cubicBezTo>
                      <a:pt x="6824" y="142"/>
                      <a:pt x="6536" y="0"/>
                      <a:pt x="624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49"/>
              <p:cNvSpPr/>
              <p:nvPr/>
            </p:nvSpPr>
            <p:spPr>
              <a:xfrm>
                <a:off x="7038800" y="2418300"/>
                <a:ext cx="63200" cy="35575"/>
              </a:xfrm>
              <a:custGeom>
                <a:avLst/>
                <a:gdLst/>
                <a:ahLst/>
                <a:cxnLst/>
                <a:rect l="l" t="t" r="r" b="b"/>
                <a:pathLst>
                  <a:path w="2528" h="1423" extrusionOk="0">
                    <a:moveTo>
                      <a:pt x="1998" y="1"/>
                    </a:moveTo>
                    <a:cubicBezTo>
                      <a:pt x="1979" y="1"/>
                      <a:pt x="1961" y="1"/>
                      <a:pt x="1942" y="10"/>
                    </a:cubicBezTo>
                    <a:lnTo>
                      <a:pt x="75" y="1246"/>
                    </a:lnTo>
                    <a:cubicBezTo>
                      <a:pt x="0" y="1292"/>
                      <a:pt x="38" y="1422"/>
                      <a:pt x="130" y="1422"/>
                    </a:cubicBezTo>
                    <a:lnTo>
                      <a:pt x="846" y="1413"/>
                    </a:lnTo>
                    <a:lnTo>
                      <a:pt x="1004" y="1413"/>
                    </a:lnTo>
                    <a:cubicBezTo>
                      <a:pt x="1022" y="1413"/>
                      <a:pt x="1041" y="1404"/>
                      <a:pt x="1060" y="1385"/>
                    </a:cubicBezTo>
                    <a:lnTo>
                      <a:pt x="2453" y="168"/>
                    </a:lnTo>
                    <a:cubicBezTo>
                      <a:pt x="2528" y="103"/>
                      <a:pt x="2481" y="1"/>
                      <a:pt x="23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49"/>
              <p:cNvSpPr/>
              <p:nvPr/>
            </p:nvSpPr>
            <p:spPr>
              <a:xfrm>
                <a:off x="7088725" y="2418300"/>
                <a:ext cx="44625" cy="35325"/>
              </a:xfrm>
              <a:custGeom>
                <a:avLst/>
                <a:gdLst/>
                <a:ahLst/>
                <a:cxnLst/>
                <a:rect l="l" t="t" r="r" b="b"/>
                <a:pathLst>
                  <a:path w="1785" h="1413" extrusionOk="0">
                    <a:moveTo>
                      <a:pt x="1181" y="1"/>
                    </a:moveTo>
                    <a:cubicBezTo>
                      <a:pt x="1153" y="1"/>
                      <a:pt x="1125" y="10"/>
                      <a:pt x="1116" y="38"/>
                    </a:cubicBezTo>
                    <a:lnTo>
                      <a:pt x="57" y="1264"/>
                    </a:lnTo>
                    <a:cubicBezTo>
                      <a:pt x="1" y="1320"/>
                      <a:pt x="47" y="1413"/>
                      <a:pt x="131" y="1413"/>
                    </a:cubicBezTo>
                    <a:lnTo>
                      <a:pt x="1088" y="1413"/>
                    </a:lnTo>
                    <a:cubicBezTo>
                      <a:pt x="1125" y="1413"/>
                      <a:pt x="1153" y="1394"/>
                      <a:pt x="1172" y="1357"/>
                    </a:cubicBezTo>
                    <a:lnTo>
                      <a:pt x="1757" y="140"/>
                    </a:lnTo>
                    <a:cubicBezTo>
                      <a:pt x="1785" y="75"/>
                      <a:pt x="1738" y="1"/>
                      <a:pt x="166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49"/>
              <p:cNvSpPr/>
              <p:nvPr/>
            </p:nvSpPr>
            <p:spPr>
              <a:xfrm>
                <a:off x="7139825" y="2418075"/>
                <a:ext cx="30000" cy="35550"/>
              </a:xfrm>
              <a:custGeom>
                <a:avLst/>
                <a:gdLst/>
                <a:ahLst/>
                <a:cxnLst/>
                <a:rect l="l" t="t" r="r" b="b"/>
                <a:pathLst>
                  <a:path w="1200" h="1422" extrusionOk="0">
                    <a:moveTo>
                      <a:pt x="345" y="0"/>
                    </a:moveTo>
                    <a:cubicBezTo>
                      <a:pt x="298" y="0"/>
                      <a:pt x="261" y="38"/>
                      <a:pt x="252" y="84"/>
                    </a:cubicBezTo>
                    <a:lnTo>
                      <a:pt x="20" y="1301"/>
                    </a:lnTo>
                    <a:cubicBezTo>
                      <a:pt x="1" y="1357"/>
                      <a:pt x="47" y="1413"/>
                      <a:pt x="103" y="1422"/>
                    </a:cubicBezTo>
                    <a:lnTo>
                      <a:pt x="1097" y="1422"/>
                    </a:lnTo>
                    <a:cubicBezTo>
                      <a:pt x="1153" y="1422"/>
                      <a:pt x="1199" y="1366"/>
                      <a:pt x="1190" y="1301"/>
                    </a:cubicBezTo>
                    <a:lnTo>
                      <a:pt x="958" y="84"/>
                    </a:lnTo>
                    <a:cubicBezTo>
                      <a:pt x="949" y="38"/>
                      <a:pt x="911" y="0"/>
                      <a:pt x="8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49"/>
              <p:cNvSpPr/>
              <p:nvPr/>
            </p:nvSpPr>
            <p:spPr>
              <a:xfrm>
                <a:off x="7176300" y="2418300"/>
                <a:ext cx="44400" cy="35325"/>
              </a:xfrm>
              <a:custGeom>
                <a:avLst/>
                <a:gdLst/>
                <a:ahLst/>
                <a:cxnLst/>
                <a:rect l="l" t="t" r="r" b="b"/>
                <a:pathLst>
                  <a:path w="1776" h="1413" extrusionOk="0">
                    <a:moveTo>
                      <a:pt x="112" y="1"/>
                    </a:moveTo>
                    <a:cubicBezTo>
                      <a:pt x="47" y="1"/>
                      <a:pt x="1" y="66"/>
                      <a:pt x="28" y="131"/>
                    </a:cubicBezTo>
                    <a:lnTo>
                      <a:pt x="614" y="1357"/>
                    </a:lnTo>
                    <a:cubicBezTo>
                      <a:pt x="623" y="1394"/>
                      <a:pt x="660" y="1413"/>
                      <a:pt x="697" y="1413"/>
                    </a:cubicBezTo>
                    <a:lnTo>
                      <a:pt x="1654" y="1413"/>
                    </a:lnTo>
                    <a:cubicBezTo>
                      <a:pt x="1738" y="1413"/>
                      <a:pt x="1775" y="1320"/>
                      <a:pt x="1729" y="1255"/>
                    </a:cubicBezTo>
                    <a:lnTo>
                      <a:pt x="670" y="29"/>
                    </a:lnTo>
                    <a:cubicBezTo>
                      <a:pt x="651" y="10"/>
                      <a:pt x="632" y="1"/>
                      <a:pt x="60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49"/>
              <p:cNvSpPr/>
              <p:nvPr/>
            </p:nvSpPr>
            <p:spPr>
              <a:xfrm>
                <a:off x="7207650" y="2418300"/>
                <a:ext cx="63200" cy="35575"/>
              </a:xfrm>
              <a:custGeom>
                <a:avLst/>
                <a:gdLst/>
                <a:ahLst/>
                <a:cxnLst/>
                <a:rect l="l" t="t" r="r" b="b"/>
                <a:pathLst>
                  <a:path w="2528" h="1423" extrusionOk="0">
                    <a:moveTo>
                      <a:pt x="131" y="1"/>
                    </a:moveTo>
                    <a:cubicBezTo>
                      <a:pt x="38" y="1"/>
                      <a:pt x="1" y="112"/>
                      <a:pt x="66" y="168"/>
                    </a:cubicBezTo>
                    <a:lnTo>
                      <a:pt x="1460" y="1394"/>
                    </a:lnTo>
                    <a:cubicBezTo>
                      <a:pt x="1478" y="1413"/>
                      <a:pt x="1506" y="1422"/>
                      <a:pt x="1525" y="1422"/>
                    </a:cubicBezTo>
                    <a:lnTo>
                      <a:pt x="2398" y="1422"/>
                    </a:lnTo>
                    <a:cubicBezTo>
                      <a:pt x="2491" y="1422"/>
                      <a:pt x="2528" y="1292"/>
                      <a:pt x="2454" y="1246"/>
                    </a:cubicBezTo>
                    <a:lnTo>
                      <a:pt x="577" y="19"/>
                    </a:lnTo>
                    <a:cubicBezTo>
                      <a:pt x="568" y="10"/>
                      <a:pt x="549" y="1"/>
                      <a:pt x="5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49"/>
              <p:cNvSpPr/>
              <p:nvPr/>
            </p:nvSpPr>
            <p:spPr>
              <a:xfrm>
                <a:off x="7186300" y="2382300"/>
                <a:ext cx="25" cy="25"/>
              </a:xfrm>
              <a:custGeom>
                <a:avLst/>
                <a:gdLst/>
                <a:ahLst/>
                <a:cxnLst/>
                <a:rect l="l" t="t" r="r" b="b"/>
                <a:pathLst>
                  <a:path w="1" h="1" extrusionOk="0">
                    <a:moveTo>
                      <a:pt x="0" y="1"/>
                    </a:moveTo>
                    <a:lnTo>
                      <a:pt x="0" y="1"/>
                    </a:ln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49"/>
              <p:cNvSpPr/>
              <p:nvPr/>
            </p:nvSpPr>
            <p:spPr>
              <a:xfrm>
                <a:off x="7111800" y="2305650"/>
                <a:ext cx="84275" cy="130325"/>
              </a:xfrm>
              <a:custGeom>
                <a:avLst/>
                <a:gdLst/>
                <a:ahLst/>
                <a:cxnLst/>
                <a:rect l="l" t="t" r="r" b="b"/>
                <a:pathLst>
                  <a:path w="3371" h="5213" extrusionOk="0">
                    <a:moveTo>
                      <a:pt x="1828" y="1"/>
                    </a:moveTo>
                    <a:cubicBezTo>
                      <a:pt x="1308" y="1"/>
                      <a:pt x="1131" y="707"/>
                      <a:pt x="1596" y="948"/>
                    </a:cubicBezTo>
                    <a:cubicBezTo>
                      <a:pt x="1586" y="958"/>
                      <a:pt x="1577" y="967"/>
                      <a:pt x="1568" y="985"/>
                    </a:cubicBezTo>
                    <a:lnTo>
                      <a:pt x="1103" y="1822"/>
                    </a:lnTo>
                    <a:lnTo>
                      <a:pt x="276" y="2361"/>
                    </a:lnTo>
                    <a:cubicBezTo>
                      <a:pt x="1" y="2537"/>
                      <a:pt x="173" y="2909"/>
                      <a:pt x="430" y="2909"/>
                    </a:cubicBezTo>
                    <a:cubicBezTo>
                      <a:pt x="485" y="2909"/>
                      <a:pt x="543" y="2892"/>
                      <a:pt x="602" y="2853"/>
                    </a:cubicBezTo>
                    <a:lnTo>
                      <a:pt x="1484" y="2277"/>
                    </a:lnTo>
                    <a:cubicBezTo>
                      <a:pt x="1512" y="2258"/>
                      <a:pt x="1531" y="2230"/>
                      <a:pt x="1549" y="2203"/>
                    </a:cubicBezTo>
                    <a:lnTo>
                      <a:pt x="1549" y="2788"/>
                    </a:lnTo>
                    <a:lnTo>
                      <a:pt x="249" y="4683"/>
                    </a:lnTo>
                    <a:cubicBezTo>
                      <a:pt x="211" y="4730"/>
                      <a:pt x="202" y="4795"/>
                      <a:pt x="202" y="4850"/>
                    </a:cubicBezTo>
                    <a:cubicBezTo>
                      <a:pt x="202" y="5008"/>
                      <a:pt x="332" y="5138"/>
                      <a:pt x="490" y="5138"/>
                    </a:cubicBezTo>
                    <a:cubicBezTo>
                      <a:pt x="583" y="5138"/>
                      <a:pt x="667" y="5092"/>
                      <a:pt x="722" y="5018"/>
                    </a:cubicBezTo>
                    <a:lnTo>
                      <a:pt x="1828" y="3429"/>
                    </a:lnTo>
                    <a:lnTo>
                      <a:pt x="2748" y="5064"/>
                    </a:lnTo>
                    <a:cubicBezTo>
                      <a:pt x="2794" y="5157"/>
                      <a:pt x="2896" y="5213"/>
                      <a:pt x="3008" y="5213"/>
                    </a:cubicBezTo>
                    <a:cubicBezTo>
                      <a:pt x="3231" y="5204"/>
                      <a:pt x="3370" y="4962"/>
                      <a:pt x="3259" y="4776"/>
                    </a:cubicBezTo>
                    <a:lnTo>
                      <a:pt x="2144" y="2797"/>
                    </a:lnTo>
                    <a:lnTo>
                      <a:pt x="2144" y="1803"/>
                    </a:lnTo>
                    <a:lnTo>
                      <a:pt x="2358" y="1998"/>
                    </a:lnTo>
                    <a:lnTo>
                      <a:pt x="2711" y="2881"/>
                    </a:lnTo>
                    <a:cubicBezTo>
                      <a:pt x="2757" y="2992"/>
                      <a:pt x="2859" y="3057"/>
                      <a:pt x="2980" y="3057"/>
                    </a:cubicBezTo>
                    <a:cubicBezTo>
                      <a:pt x="3017" y="3057"/>
                      <a:pt x="3054" y="3057"/>
                      <a:pt x="3092" y="3039"/>
                    </a:cubicBezTo>
                    <a:cubicBezTo>
                      <a:pt x="3240" y="2983"/>
                      <a:pt x="3315" y="2806"/>
                      <a:pt x="3250" y="2658"/>
                    </a:cubicBezTo>
                    <a:lnTo>
                      <a:pt x="2869" y="1710"/>
                    </a:lnTo>
                    <a:cubicBezTo>
                      <a:pt x="2859" y="1673"/>
                      <a:pt x="2831" y="1636"/>
                      <a:pt x="2794" y="1608"/>
                    </a:cubicBezTo>
                    <a:lnTo>
                      <a:pt x="2060" y="948"/>
                    </a:lnTo>
                    <a:cubicBezTo>
                      <a:pt x="2525" y="707"/>
                      <a:pt x="2348" y="1"/>
                      <a:pt x="18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aphicFrame>
        <p:nvGraphicFramePr>
          <p:cNvPr id="4" name="Table 3">
            <a:extLst>
              <a:ext uri="{FF2B5EF4-FFF2-40B4-BE49-F238E27FC236}">
                <a16:creationId xmlns:a16="http://schemas.microsoft.com/office/drawing/2014/main" id="{8B1BBFEF-8F13-9B22-AEEA-F763224ED38C}"/>
              </a:ext>
            </a:extLst>
          </p:cNvPr>
          <p:cNvGraphicFramePr>
            <a:graphicFrameLocks noGrp="1"/>
          </p:cNvGraphicFramePr>
          <p:nvPr>
            <p:extLst>
              <p:ext uri="{D42A27DB-BD31-4B8C-83A1-F6EECF244321}">
                <p14:modId xmlns:p14="http://schemas.microsoft.com/office/powerpoint/2010/main" val="2615409069"/>
              </p:ext>
            </p:extLst>
          </p:nvPr>
        </p:nvGraphicFramePr>
        <p:xfrm>
          <a:off x="715803" y="1722932"/>
          <a:ext cx="5962075" cy="2790367"/>
        </p:xfrm>
        <a:graphic>
          <a:graphicData uri="http://schemas.openxmlformats.org/drawingml/2006/table">
            <a:tbl>
              <a:tblPr firstRow="1" firstCol="1" bandRow="1">
                <a:tableStyleId>{3A94099D-A8CE-4D39-AF46-12AAC1A6755A}</a:tableStyleId>
              </a:tblPr>
              <a:tblGrid>
                <a:gridCol w="851725">
                  <a:extLst>
                    <a:ext uri="{9D8B030D-6E8A-4147-A177-3AD203B41FA5}">
                      <a16:colId xmlns:a16="http://schemas.microsoft.com/office/drawing/2014/main" val="2874889622"/>
                    </a:ext>
                  </a:extLst>
                </a:gridCol>
                <a:gridCol w="851725">
                  <a:extLst>
                    <a:ext uri="{9D8B030D-6E8A-4147-A177-3AD203B41FA5}">
                      <a16:colId xmlns:a16="http://schemas.microsoft.com/office/drawing/2014/main" val="2405094004"/>
                    </a:ext>
                  </a:extLst>
                </a:gridCol>
                <a:gridCol w="851725">
                  <a:extLst>
                    <a:ext uri="{9D8B030D-6E8A-4147-A177-3AD203B41FA5}">
                      <a16:colId xmlns:a16="http://schemas.microsoft.com/office/drawing/2014/main" val="2705848154"/>
                    </a:ext>
                  </a:extLst>
                </a:gridCol>
                <a:gridCol w="851725">
                  <a:extLst>
                    <a:ext uri="{9D8B030D-6E8A-4147-A177-3AD203B41FA5}">
                      <a16:colId xmlns:a16="http://schemas.microsoft.com/office/drawing/2014/main" val="1259711533"/>
                    </a:ext>
                  </a:extLst>
                </a:gridCol>
                <a:gridCol w="851725">
                  <a:extLst>
                    <a:ext uri="{9D8B030D-6E8A-4147-A177-3AD203B41FA5}">
                      <a16:colId xmlns:a16="http://schemas.microsoft.com/office/drawing/2014/main" val="2808827533"/>
                    </a:ext>
                  </a:extLst>
                </a:gridCol>
                <a:gridCol w="851725">
                  <a:extLst>
                    <a:ext uri="{9D8B030D-6E8A-4147-A177-3AD203B41FA5}">
                      <a16:colId xmlns:a16="http://schemas.microsoft.com/office/drawing/2014/main" val="917004834"/>
                    </a:ext>
                  </a:extLst>
                </a:gridCol>
                <a:gridCol w="851725">
                  <a:extLst>
                    <a:ext uri="{9D8B030D-6E8A-4147-A177-3AD203B41FA5}">
                      <a16:colId xmlns:a16="http://schemas.microsoft.com/office/drawing/2014/main" val="1400349095"/>
                    </a:ext>
                  </a:extLst>
                </a:gridCol>
              </a:tblGrid>
              <a:tr h="1037291">
                <a:tc>
                  <a:txBody>
                    <a:bodyPr/>
                    <a:lstStyle/>
                    <a:p>
                      <a:pPr algn="ctr">
                        <a:lnSpc>
                          <a:spcPct val="107000"/>
                        </a:lnSpc>
                        <a:spcAft>
                          <a:spcPts val="800"/>
                        </a:spcAft>
                      </a:pPr>
                      <a:r>
                        <a:rPr lang="en-AU" sz="1000" b="1" kern="100" dirty="0">
                          <a:solidFill>
                            <a:schemeClr val="bg2">
                              <a:lumMod val="50000"/>
                            </a:schemeClr>
                          </a:solidFill>
                          <a:effectLst/>
                        </a:rPr>
                        <a:t>Type of Car</a:t>
                      </a:r>
                      <a:endParaRPr lang="en-AU" sz="1000" b="1" kern="100" dirty="0">
                        <a:solidFill>
                          <a:schemeClr val="bg2">
                            <a:lumMod val="50000"/>
                          </a:schemeClr>
                        </a:solidFill>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solidFill>
                      <a:schemeClr val="bg2">
                        <a:lumMod val="20000"/>
                        <a:lumOff val="80000"/>
                      </a:schemeClr>
                    </a:solidFill>
                  </a:tcPr>
                </a:tc>
                <a:tc>
                  <a:txBody>
                    <a:bodyPr/>
                    <a:lstStyle/>
                    <a:p>
                      <a:pPr algn="ctr">
                        <a:lnSpc>
                          <a:spcPct val="107000"/>
                        </a:lnSpc>
                        <a:spcAft>
                          <a:spcPts val="800"/>
                        </a:spcAft>
                      </a:pPr>
                      <a:r>
                        <a:rPr lang="en-AU" sz="1000" b="1" kern="100" dirty="0">
                          <a:solidFill>
                            <a:schemeClr val="bg2">
                              <a:lumMod val="50000"/>
                            </a:schemeClr>
                          </a:solidFill>
                          <a:effectLst/>
                        </a:rPr>
                        <a:t>Purchase price</a:t>
                      </a:r>
                      <a:endParaRPr lang="en-AU" sz="1000" b="1" kern="100" dirty="0">
                        <a:solidFill>
                          <a:schemeClr val="bg2">
                            <a:lumMod val="50000"/>
                          </a:schemeClr>
                        </a:solidFill>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solidFill>
                      <a:schemeClr val="bg2">
                        <a:lumMod val="20000"/>
                        <a:lumOff val="80000"/>
                      </a:schemeClr>
                    </a:solidFill>
                  </a:tcPr>
                </a:tc>
                <a:tc>
                  <a:txBody>
                    <a:bodyPr/>
                    <a:lstStyle/>
                    <a:p>
                      <a:pPr algn="ctr">
                        <a:lnSpc>
                          <a:spcPct val="107000"/>
                        </a:lnSpc>
                        <a:spcAft>
                          <a:spcPts val="800"/>
                        </a:spcAft>
                      </a:pPr>
                      <a:r>
                        <a:rPr lang="en-AU" sz="1000" b="1" kern="100" dirty="0">
                          <a:solidFill>
                            <a:schemeClr val="bg2">
                              <a:lumMod val="50000"/>
                            </a:schemeClr>
                          </a:solidFill>
                          <a:effectLst/>
                        </a:rPr>
                        <a:t>Average registration cost </a:t>
                      </a:r>
                    </a:p>
                    <a:p>
                      <a:pPr algn="ctr">
                        <a:lnSpc>
                          <a:spcPct val="107000"/>
                        </a:lnSpc>
                        <a:spcAft>
                          <a:spcPts val="800"/>
                        </a:spcAft>
                      </a:pPr>
                      <a:r>
                        <a:rPr lang="en-AU" sz="900" b="1" kern="100" dirty="0">
                          <a:solidFill>
                            <a:schemeClr val="bg2">
                              <a:lumMod val="50000"/>
                            </a:schemeClr>
                          </a:solidFill>
                          <a:effectLst/>
                        </a:rPr>
                        <a:t>(12 months) </a:t>
                      </a:r>
                      <a:endParaRPr lang="en-AU" sz="900" b="1" kern="100" dirty="0">
                        <a:solidFill>
                          <a:schemeClr val="bg2">
                            <a:lumMod val="50000"/>
                          </a:schemeClr>
                        </a:solidFill>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solidFill>
                      <a:schemeClr val="bg2">
                        <a:lumMod val="20000"/>
                        <a:lumOff val="80000"/>
                      </a:schemeClr>
                    </a:solidFill>
                  </a:tcPr>
                </a:tc>
                <a:tc>
                  <a:txBody>
                    <a:bodyPr/>
                    <a:lstStyle/>
                    <a:p>
                      <a:pPr algn="ctr">
                        <a:lnSpc>
                          <a:spcPct val="107000"/>
                        </a:lnSpc>
                        <a:spcAft>
                          <a:spcPts val="800"/>
                        </a:spcAft>
                      </a:pPr>
                      <a:r>
                        <a:rPr lang="en-AU" sz="1000" b="1" kern="100" dirty="0">
                          <a:solidFill>
                            <a:schemeClr val="bg2">
                              <a:lumMod val="50000"/>
                            </a:schemeClr>
                          </a:solidFill>
                          <a:effectLst/>
                        </a:rPr>
                        <a:t>Service costs </a:t>
                      </a:r>
                    </a:p>
                    <a:p>
                      <a:pPr algn="ctr">
                        <a:lnSpc>
                          <a:spcPct val="107000"/>
                        </a:lnSpc>
                        <a:spcAft>
                          <a:spcPts val="800"/>
                        </a:spcAft>
                      </a:pPr>
                      <a:r>
                        <a:rPr lang="en-AU" sz="900" b="1" kern="100" dirty="0">
                          <a:solidFill>
                            <a:schemeClr val="bg2">
                              <a:lumMod val="50000"/>
                            </a:schemeClr>
                          </a:solidFill>
                          <a:effectLst/>
                        </a:rPr>
                        <a:t>(15,000km)</a:t>
                      </a:r>
                      <a:endParaRPr lang="en-AU" sz="900" b="1" kern="100" dirty="0">
                        <a:solidFill>
                          <a:schemeClr val="bg2">
                            <a:lumMod val="50000"/>
                          </a:schemeClr>
                        </a:solidFill>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solidFill>
                      <a:schemeClr val="bg2">
                        <a:lumMod val="20000"/>
                        <a:lumOff val="80000"/>
                      </a:schemeClr>
                    </a:solidFill>
                  </a:tcPr>
                </a:tc>
                <a:tc>
                  <a:txBody>
                    <a:bodyPr/>
                    <a:lstStyle/>
                    <a:p>
                      <a:pPr algn="ctr">
                        <a:lnSpc>
                          <a:spcPct val="107000"/>
                        </a:lnSpc>
                        <a:spcAft>
                          <a:spcPts val="800"/>
                        </a:spcAft>
                      </a:pPr>
                      <a:r>
                        <a:rPr lang="en-AU" sz="1000" b="1" kern="100" dirty="0">
                          <a:solidFill>
                            <a:schemeClr val="bg2">
                              <a:lumMod val="50000"/>
                            </a:schemeClr>
                          </a:solidFill>
                          <a:effectLst/>
                        </a:rPr>
                        <a:t>Stamp duty</a:t>
                      </a:r>
                      <a:endParaRPr lang="en-AU" sz="1000" b="1" kern="100" dirty="0">
                        <a:solidFill>
                          <a:schemeClr val="bg2">
                            <a:lumMod val="50000"/>
                          </a:schemeClr>
                        </a:solidFill>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solidFill>
                      <a:schemeClr val="bg2">
                        <a:lumMod val="20000"/>
                        <a:lumOff val="80000"/>
                      </a:schemeClr>
                    </a:solidFill>
                  </a:tcPr>
                </a:tc>
                <a:tc>
                  <a:txBody>
                    <a:bodyPr/>
                    <a:lstStyle/>
                    <a:p>
                      <a:pPr algn="ctr">
                        <a:lnSpc>
                          <a:spcPct val="107000"/>
                        </a:lnSpc>
                        <a:spcAft>
                          <a:spcPts val="800"/>
                        </a:spcAft>
                      </a:pPr>
                      <a:r>
                        <a:rPr lang="en-AU" sz="1000" b="1" kern="100" dirty="0">
                          <a:solidFill>
                            <a:schemeClr val="bg2">
                              <a:lumMod val="50000"/>
                            </a:schemeClr>
                          </a:solidFill>
                          <a:effectLst/>
                        </a:rPr>
                        <a:t>Insurance *based on 21 year old </a:t>
                      </a:r>
                      <a:r>
                        <a:rPr lang="en-AU" sz="900" b="1" kern="100" dirty="0">
                          <a:solidFill>
                            <a:schemeClr val="bg2">
                              <a:lumMod val="50000"/>
                            </a:schemeClr>
                          </a:solidFill>
                          <a:effectLst/>
                        </a:rPr>
                        <a:t>(Average)</a:t>
                      </a:r>
                      <a:endParaRPr lang="en-AU" sz="1000" b="1" kern="100" dirty="0">
                        <a:solidFill>
                          <a:schemeClr val="bg2">
                            <a:lumMod val="50000"/>
                          </a:schemeClr>
                        </a:solidFill>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solidFill>
                      <a:schemeClr val="bg2">
                        <a:lumMod val="20000"/>
                        <a:lumOff val="80000"/>
                      </a:schemeClr>
                    </a:solidFill>
                  </a:tcPr>
                </a:tc>
                <a:tc>
                  <a:txBody>
                    <a:bodyPr/>
                    <a:lstStyle/>
                    <a:p>
                      <a:pPr algn="ctr">
                        <a:lnSpc>
                          <a:spcPct val="107000"/>
                        </a:lnSpc>
                        <a:spcAft>
                          <a:spcPts val="800"/>
                        </a:spcAft>
                      </a:pPr>
                      <a:r>
                        <a:rPr lang="en-AU" sz="1000" b="1" kern="100" dirty="0">
                          <a:solidFill>
                            <a:schemeClr val="bg2">
                              <a:lumMod val="50000"/>
                            </a:schemeClr>
                          </a:solidFill>
                          <a:effectLst/>
                        </a:rPr>
                        <a:t>Price to fill tank </a:t>
                      </a:r>
                    </a:p>
                    <a:p>
                      <a:pPr algn="ctr">
                        <a:lnSpc>
                          <a:spcPct val="107000"/>
                        </a:lnSpc>
                        <a:spcAft>
                          <a:spcPts val="800"/>
                        </a:spcAft>
                      </a:pPr>
                      <a:r>
                        <a:rPr lang="en-AU" sz="900" b="1" kern="100" dirty="0">
                          <a:solidFill>
                            <a:schemeClr val="bg2">
                              <a:lumMod val="50000"/>
                            </a:schemeClr>
                          </a:solidFill>
                          <a:effectLst/>
                        </a:rPr>
                        <a:t>(Average)</a:t>
                      </a:r>
                      <a:endParaRPr lang="en-AU" sz="900" b="1" kern="100" dirty="0">
                        <a:solidFill>
                          <a:schemeClr val="bg2">
                            <a:lumMod val="50000"/>
                          </a:schemeClr>
                        </a:solidFill>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solidFill>
                      <a:schemeClr val="bg2">
                        <a:lumMod val="20000"/>
                        <a:lumOff val="80000"/>
                      </a:schemeClr>
                    </a:solidFill>
                  </a:tcPr>
                </a:tc>
                <a:extLst>
                  <a:ext uri="{0D108BD9-81ED-4DB2-BD59-A6C34878D82A}">
                    <a16:rowId xmlns:a16="http://schemas.microsoft.com/office/drawing/2014/main" val="1335054408"/>
                  </a:ext>
                </a:extLst>
              </a:tr>
              <a:tr h="527288">
                <a:tc>
                  <a:txBody>
                    <a:bodyPr/>
                    <a:lstStyle/>
                    <a:p>
                      <a:pPr algn="ctr">
                        <a:lnSpc>
                          <a:spcPct val="107000"/>
                        </a:lnSpc>
                        <a:spcAft>
                          <a:spcPts val="800"/>
                        </a:spcAft>
                      </a:pPr>
                      <a:r>
                        <a:rPr lang="en-AU" sz="1100" kern="100" dirty="0">
                          <a:solidFill>
                            <a:schemeClr val="bg2">
                              <a:lumMod val="50000"/>
                            </a:schemeClr>
                          </a:solidFill>
                          <a:effectLst/>
                        </a:rPr>
                        <a:t>Hyundai i30</a:t>
                      </a:r>
                      <a:endParaRPr lang="en-AU" sz="1100" kern="100" dirty="0">
                        <a:solidFill>
                          <a:schemeClr val="bg2">
                            <a:lumMod val="50000"/>
                          </a:schemeClr>
                        </a:solidFill>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solidFill>
                      <a:schemeClr val="bg2">
                        <a:lumMod val="20000"/>
                        <a:lumOff val="80000"/>
                      </a:schemeClr>
                    </a:solidFill>
                  </a:tcPr>
                </a:tc>
                <a:tc>
                  <a:txBody>
                    <a:bodyPr/>
                    <a:lstStyle/>
                    <a:p>
                      <a:pPr algn="r">
                        <a:lnSpc>
                          <a:spcPct val="107000"/>
                        </a:lnSpc>
                        <a:spcAft>
                          <a:spcPts val="800"/>
                        </a:spcAft>
                      </a:pPr>
                      <a:r>
                        <a:rPr lang="en-AU" sz="1100" kern="100" dirty="0">
                          <a:solidFill>
                            <a:schemeClr val="bg2">
                              <a:lumMod val="50000"/>
                            </a:schemeClr>
                          </a:solidFill>
                          <a:effectLst/>
                        </a:rPr>
                        <a:t>$26 290</a:t>
                      </a:r>
                      <a:endParaRPr lang="en-AU" sz="1100" kern="100" dirty="0">
                        <a:solidFill>
                          <a:schemeClr val="bg2">
                            <a:lumMod val="50000"/>
                          </a:schemeClr>
                        </a:solidFill>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solidFill>
                      <a:schemeClr val="bg2">
                        <a:lumMod val="20000"/>
                        <a:lumOff val="80000"/>
                      </a:schemeClr>
                    </a:solidFill>
                  </a:tcPr>
                </a:tc>
                <a:tc>
                  <a:txBody>
                    <a:bodyPr/>
                    <a:lstStyle/>
                    <a:p>
                      <a:pPr algn="r">
                        <a:lnSpc>
                          <a:spcPct val="107000"/>
                        </a:lnSpc>
                        <a:spcBef>
                          <a:spcPts val="600"/>
                        </a:spcBef>
                        <a:spcAft>
                          <a:spcPts val="800"/>
                        </a:spcAft>
                      </a:pPr>
                      <a:r>
                        <a:rPr lang="en-AU" sz="1100" kern="100" dirty="0">
                          <a:solidFill>
                            <a:schemeClr val="bg2">
                              <a:lumMod val="50000"/>
                            </a:schemeClr>
                          </a:solidFill>
                          <a:effectLst/>
                        </a:rPr>
                        <a:t>$1 246.40 </a:t>
                      </a:r>
                      <a:endParaRPr lang="en-AU" sz="1100" kern="100" dirty="0">
                        <a:solidFill>
                          <a:schemeClr val="bg2">
                            <a:lumMod val="50000"/>
                          </a:schemeClr>
                        </a:solidFill>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solidFill>
                      <a:schemeClr val="bg2">
                        <a:lumMod val="20000"/>
                        <a:lumOff val="80000"/>
                      </a:schemeClr>
                    </a:solidFill>
                  </a:tcPr>
                </a:tc>
                <a:tc>
                  <a:txBody>
                    <a:bodyPr/>
                    <a:lstStyle/>
                    <a:p>
                      <a:pPr algn="r">
                        <a:lnSpc>
                          <a:spcPct val="107000"/>
                        </a:lnSpc>
                        <a:spcAft>
                          <a:spcPts val="800"/>
                        </a:spcAft>
                      </a:pPr>
                      <a:r>
                        <a:rPr lang="en-AU" sz="1100" kern="100" dirty="0">
                          <a:solidFill>
                            <a:schemeClr val="bg2">
                              <a:lumMod val="50000"/>
                            </a:schemeClr>
                          </a:solidFill>
                          <a:effectLst/>
                        </a:rPr>
                        <a:t>$300.00</a:t>
                      </a:r>
                      <a:endParaRPr lang="en-AU" sz="1100" kern="100" dirty="0">
                        <a:solidFill>
                          <a:schemeClr val="bg2">
                            <a:lumMod val="50000"/>
                          </a:schemeClr>
                        </a:solidFill>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solidFill>
                      <a:schemeClr val="bg2">
                        <a:lumMod val="20000"/>
                        <a:lumOff val="80000"/>
                      </a:schemeClr>
                    </a:solidFill>
                  </a:tcPr>
                </a:tc>
                <a:tc>
                  <a:txBody>
                    <a:bodyPr/>
                    <a:lstStyle/>
                    <a:p>
                      <a:pPr algn="r">
                        <a:lnSpc>
                          <a:spcPct val="107000"/>
                        </a:lnSpc>
                        <a:spcAft>
                          <a:spcPts val="800"/>
                        </a:spcAft>
                      </a:pPr>
                      <a:r>
                        <a:rPr lang="en-AU" sz="1100" kern="100" dirty="0">
                          <a:solidFill>
                            <a:schemeClr val="bg2">
                              <a:lumMod val="50000"/>
                            </a:schemeClr>
                          </a:solidFill>
                          <a:effectLst/>
                        </a:rPr>
                        <a:t>$789.00</a:t>
                      </a:r>
                      <a:endParaRPr lang="en-AU" sz="1100" kern="100" dirty="0">
                        <a:solidFill>
                          <a:schemeClr val="bg2">
                            <a:lumMod val="50000"/>
                          </a:schemeClr>
                        </a:solidFill>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solidFill>
                      <a:schemeClr val="bg2">
                        <a:lumMod val="20000"/>
                        <a:lumOff val="80000"/>
                      </a:schemeClr>
                    </a:solidFill>
                  </a:tcPr>
                </a:tc>
                <a:tc>
                  <a:txBody>
                    <a:bodyPr/>
                    <a:lstStyle/>
                    <a:p>
                      <a:pPr algn="r">
                        <a:lnSpc>
                          <a:spcPct val="107000"/>
                        </a:lnSpc>
                        <a:spcAft>
                          <a:spcPts val="800"/>
                        </a:spcAft>
                      </a:pPr>
                      <a:r>
                        <a:rPr lang="en-AU" sz="1100" kern="100" dirty="0">
                          <a:solidFill>
                            <a:schemeClr val="bg2">
                              <a:lumMod val="50000"/>
                            </a:schemeClr>
                          </a:solidFill>
                          <a:effectLst/>
                        </a:rPr>
                        <a:t>$1 569.00</a:t>
                      </a:r>
                      <a:endParaRPr lang="en-AU" sz="1100" kern="100" dirty="0">
                        <a:solidFill>
                          <a:schemeClr val="bg2">
                            <a:lumMod val="50000"/>
                          </a:schemeClr>
                        </a:solidFill>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solidFill>
                      <a:schemeClr val="bg2">
                        <a:lumMod val="20000"/>
                        <a:lumOff val="80000"/>
                      </a:schemeClr>
                    </a:solidFill>
                  </a:tcPr>
                </a:tc>
                <a:tc>
                  <a:txBody>
                    <a:bodyPr/>
                    <a:lstStyle/>
                    <a:p>
                      <a:pPr algn="r">
                        <a:lnSpc>
                          <a:spcPct val="107000"/>
                        </a:lnSpc>
                        <a:spcAft>
                          <a:spcPts val="800"/>
                        </a:spcAft>
                      </a:pPr>
                      <a:r>
                        <a:rPr lang="en-AU" sz="1100" kern="100" dirty="0">
                          <a:solidFill>
                            <a:schemeClr val="bg2">
                              <a:lumMod val="50000"/>
                            </a:schemeClr>
                          </a:solidFill>
                          <a:effectLst/>
                        </a:rPr>
                        <a:t>$95.50</a:t>
                      </a:r>
                      <a:endParaRPr lang="en-AU" sz="1100" kern="100" dirty="0">
                        <a:solidFill>
                          <a:schemeClr val="bg2">
                            <a:lumMod val="50000"/>
                          </a:schemeClr>
                        </a:solidFill>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solidFill>
                      <a:schemeClr val="bg2">
                        <a:lumMod val="20000"/>
                        <a:lumOff val="80000"/>
                      </a:schemeClr>
                    </a:solidFill>
                  </a:tcPr>
                </a:tc>
                <a:extLst>
                  <a:ext uri="{0D108BD9-81ED-4DB2-BD59-A6C34878D82A}">
                    <a16:rowId xmlns:a16="http://schemas.microsoft.com/office/drawing/2014/main" val="2673036779"/>
                  </a:ext>
                </a:extLst>
              </a:tr>
              <a:tr h="408596">
                <a:tc>
                  <a:txBody>
                    <a:bodyPr/>
                    <a:lstStyle/>
                    <a:p>
                      <a:pPr algn="ctr">
                        <a:lnSpc>
                          <a:spcPct val="107000"/>
                        </a:lnSpc>
                        <a:spcAft>
                          <a:spcPts val="800"/>
                        </a:spcAft>
                      </a:pPr>
                      <a:r>
                        <a:rPr lang="en-AU" sz="1100" kern="100">
                          <a:solidFill>
                            <a:schemeClr val="bg2">
                              <a:lumMod val="50000"/>
                            </a:schemeClr>
                          </a:solidFill>
                          <a:effectLst/>
                        </a:rPr>
                        <a:t>Toyota Corolla</a:t>
                      </a:r>
                      <a:endParaRPr lang="en-AU" sz="1100" kern="100">
                        <a:solidFill>
                          <a:schemeClr val="bg2">
                            <a:lumMod val="50000"/>
                          </a:schemeClr>
                        </a:solidFill>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solidFill>
                      <a:schemeClr val="bg2">
                        <a:lumMod val="20000"/>
                        <a:lumOff val="80000"/>
                      </a:schemeClr>
                    </a:solidFill>
                  </a:tcPr>
                </a:tc>
                <a:tc>
                  <a:txBody>
                    <a:bodyPr/>
                    <a:lstStyle/>
                    <a:p>
                      <a:pPr algn="r">
                        <a:lnSpc>
                          <a:spcPct val="107000"/>
                        </a:lnSpc>
                        <a:spcAft>
                          <a:spcPts val="800"/>
                        </a:spcAft>
                      </a:pPr>
                      <a:r>
                        <a:rPr lang="en-AU" sz="1100" kern="100" dirty="0">
                          <a:solidFill>
                            <a:schemeClr val="bg2">
                              <a:lumMod val="50000"/>
                            </a:schemeClr>
                          </a:solidFill>
                          <a:effectLst/>
                        </a:rPr>
                        <a:t>$33 464</a:t>
                      </a:r>
                      <a:endParaRPr lang="en-AU" sz="1100" kern="100" dirty="0">
                        <a:solidFill>
                          <a:schemeClr val="bg2">
                            <a:lumMod val="50000"/>
                          </a:schemeClr>
                        </a:solidFill>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solidFill>
                      <a:schemeClr val="bg2">
                        <a:lumMod val="20000"/>
                        <a:lumOff val="80000"/>
                      </a:schemeClr>
                    </a:solidFill>
                  </a:tcPr>
                </a:tc>
                <a:tc>
                  <a:txBody>
                    <a:bodyPr/>
                    <a:lstStyle/>
                    <a:p>
                      <a:pPr algn="r">
                        <a:lnSpc>
                          <a:spcPct val="107000"/>
                        </a:lnSpc>
                        <a:spcAft>
                          <a:spcPts val="800"/>
                        </a:spcAft>
                      </a:pPr>
                      <a:r>
                        <a:rPr lang="en-AU" sz="1100" kern="100" dirty="0">
                          <a:solidFill>
                            <a:schemeClr val="bg2">
                              <a:lumMod val="50000"/>
                            </a:schemeClr>
                          </a:solidFill>
                          <a:effectLst/>
                        </a:rPr>
                        <a:t>$2 007.75</a:t>
                      </a:r>
                      <a:endParaRPr lang="en-AU" sz="1100" kern="100" dirty="0">
                        <a:solidFill>
                          <a:schemeClr val="bg2">
                            <a:lumMod val="50000"/>
                          </a:schemeClr>
                        </a:solidFill>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solidFill>
                      <a:schemeClr val="bg2">
                        <a:lumMod val="20000"/>
                        <a:lumOff val="80000"/>
                      </a:schemeClr>
                    </a:solidFill>
                  </a:tcPr>
                </a:tc>
                <a:tc>
                  <a:txBody>
                    <a:bodyPr/>
                    <a:lstStyle/>
                    <a:p>
                      <a:pPr algn="r">
                        <a:lnSpc>
                          <a:spcPct val="107000"/>
                        </a:lnSpc>
                        <a:spcAft>
                          <a:spcPts val="800"/>
                        </a:spcAft>
                      </a:pPr>
                      <a:r>
                        <a:rPr lang="en-AU" sz="1100" kern="100" dirty="0">
                          <a:solidFill>
                            <a:schemeClr val="bg2">
                              <a:lumMod val="50000"/>
                            </a:schemeClr>
                          </a:solidFill>
                          <a:effectLst/>
                        </a:rPr>
                        <a:t>$245.00</a:t>
                      </a:r>
                      <a:endParaRPr lang="en-AU" sz="1100" kern="100" dirty="0">
                        <a:solidFill>
                          <a:schemeClr val="bg2">
                            <a:lumMod val="50000"/>
                          </a:schemeClr>
                        </a:solidFill>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solidFill>
                      <a:schemeClr val="bg2">
                        <a:lumMod val="20000"/>
                        <a:lumOff val="80000"/>
                      </a:schemeClr>
                    </a:solidFill>
                  </a:tcPr>
                </a:tc>
                <a:tc>
                  <a:txBody>
                    <a:bodyPr/>
                    <a:lstStyle/>
                    <a:p>
                      <a:pPr algn="r">
                        <a:lnSpc>
                          <a:spcPct val="107000"/>
                        </a:lnSpc>
                        <a:spcAft>
                          <a:spcPts val="800"/>
                        </a:spcAft>
                      </a:pPr>
                      <a:r>
                        <a:rPr lang="en-AU" sz="1100" kern="100" dirty="0">
                          <a:solidFill>
                            <a:schemeClr val="bg2">
                              <a:lumMod val="50000"/>
                            </a:schemeClr>
                          </a:solidFill>
                          <a:effectLst/>
                        </a:rPr>
                        <a:t>$1 005.00</a:t>
                      </a:r>
                      <a:endParaRPr lang="en-AU" sz="1100" kern="100" dirty="0">
                        <a:solidFill>
                          <a:schemeClr val="bg2">
                            <a:lumMod val="50000"/>
                          </a:schemeClr>
                        </a:solidFill>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solidFill>
                      <a:schemeClr val="bg2">
                        <a:lumMod val="20000"/>
                        <a:lumOff val="80000"/>
                      </a:schemeClr>
                    </a:solidFill>
                  </a:tcPr>
                </a:tc>
                <a:tc>
                  <a:txBody>
                    <a:bodyPr/>
                    <a:lstStyle/>
                    <a:p>
                      <a:pPr algn="r">
                        <a:lnSpc>
                          <a:spcPct val="107000"/>
                        </a:lnSpc>
                        <a:spcAft>
                          <a:spcPts val="800"/>
                        </a:spcAft>
                      </a:pPr>
                      <a:r>
                        <a:rPr lang="en-AU" sz="1100" kern="100" dirty="0">
                          <a:solidFill>
                            <a:schemeClr val="bg2">
                              <a:lumMod val="50000"/>
                            </a:schemeClr>
                          </a:solidFill>
                          <a:effectLst/>
                        </a:rPr>
                        <a:t>$1 368.00</a:t>
                      </a:r>
                      <a:endParaRPr lang="en-AU" sz="1100" kern="100" dirty="0">
                        <a:solidFill>
                          <a:schemeClr val="bg2">
                            <a:lumMod val="50000"/>
                          </a:schemeClr>
                        </a:solidFill>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solidFill>
                      <a:schemeClr val="bg2">
                        <a:lumMod val="20000"/>
                        <a:lumOff val="80000"/>
                      </a:schemeClr>
                    </a:solidFill>
                  </a:tcPr>
                </a:tc>
                <a:tc>
                  <a:txBody>
                    <a:bodyPr/>
                    <a:lstStyle/>
                    <a:p>
                      <a:pPr algn="r">
                        <a:lnSpc>
                          <a:spcPct val="107000"/>
                        </a:lnSpc>
                        <a:spcAft>
                          <a:spcPts val="800"/>
                        </a:spcAft>
                      </a:pPr>
                      <a:r>
                        <a:rPr lang="en-AU" sz="1100" kern="100" dirty="0">
                          <a:solidFill>
                            <a:schemeClr val="bg2">
                              <a:lumMod val="50000"/>
                            </a:schemeClr>
                          </a:solidFill>
                          <a:effectLst/>
                        </a:rPr>
                        <a:t>$95.00</a:t>
                      </a:r>
                      <a:endParaRPr lang="en-AU" sz="1100" kern="100" dirty="0">
                        <a:solidFill>
                          <a:schemeClr val="bg2">
                            <a:lumMod val="50000"/>
                          </a:schemeClr>
                        </a:solidFill>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solidFill>
                      <a:schemeClr val="bg2">
                        <a:lumMod val="20000"/>
                        <a:lumOff val="80000"/>
                      </a:schemeClr>
                    </a:solidFill>
                  </a:tcPr>
                </a:tc>
                <a:extLst>
                  <a:ext uri="{0D108BD9-81ED-4DB2-BD59-A6C34878D82A}">
                    <a16:rowId xmlns:a16="http://schemas.microsoft.com/office/drawing/2014/main" val="1825582832"/>
                  </a:ext>
                </a:extLst>
              </a:tr>
              <a:tr h="408596">
                <a:tc>
                  <a:txBody>
                    <a:bodyPr/>
                    <a:lstStyle/>
                    <a:p>
                      <a:pPr algn="ctr">
                        <a:lnSpc>
                          <a:spcPct val="107000"/>
                        </a:lnSpc>
                        <a:spcAft>
                          <a:spcPts val="800"/>
                        </a:spcAft>
                      </a:pPr>
                      <a:r>
                        <a:rPr lang="en-AU" sz="1100" kern="100">
                          <a:solidFill>
                            <a:schemeClr val="bg2">
                              <a:lumMod val="50000"/>
                            </a:schemeClr>
                          </a:solidFill>
                          <a:effectLst/>
                        </a:rPr>
                        <a:t>Suzuki GL Plus</a:t>
                      </a:r>
                      <a:endParaRPr lang="en-AU" sz="1100" kern="100">
                        <a:solidFill>
                          <a:schemeClr val="bg2">
                            <a:lumMod val="50000"/>
                          </a:schemeClr>
                        </a:solidFill>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solidFill>
                      <a:schemeClr val="bg2">
                        <a:lumMod val="20000"/>
                        <a:lumOff val="80000"/>
                      </a:schemeClr>
                    </a:solidFill>
                  </a:tcPr>
                </a:tc>
                <a:tc>
                  <a:txBody>
                    <a:bodyPr/>
                    <a:lstStyle/>
                    <a:p>
                      <a:pPr algn="r">
                        <a:lnSpc>
                          <a:spcPct val="107000"/>
                        </a:lnSpc>
                        <a:spcAft>
                          <a:spcPts val="800"/>
                        </a:spcAft>
                      </a:pPr>
                      <a:r>
                        <a:rPr lang="en-AU" sz="1100" kern="100" dirty="0">
                          <a:solidFill>
                            <a:schemeClr val="bg2">
                              <a:lumMod val="50000"/>
                            </a:schemeClr>
                          </a:solidFill>
                          <a:effectLst/>
                        </a:rPr>
                        <a:t>$27 990</a:t>
                      </a:r>
                      <a:endParaRPr lang="en-AU" sz="1100" kern="100" dirty="0">
                        <a:solidFill>
                          <a:schemeClr val="bg2">
                            <a:lumMod val="50000"/>
                          </a:schemeClr>
                        </a:solidFill>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solidFill>
                      <a:schemeClr val="bg2">
                        <a:lumMod val="20000"/>
                        <a:lumOff val="80000"/>
                      </a:schemeClr>
                    </a:solidFill>
                  </a:tcPr>
                </a:tc>
                <a:tc>
                  <a:txBody>
                    <a:bodyPr/>
                    <a:lstStyle/>
                    <a:p>
                      <a:pPr algn="r">
                        <a:lnSpc>
                          <a:spcPct val="107000"/>
                        </a:lnSpc>
                        <a:spcAft>
                          <a:spcPts val="800"/>
                        </a:spcAft>
                      </a:pPr>
                      <a:r>
                        <a:rPr lang="en-AU" sz="1100" kern="100" dirty="0">
                          <a:solidFill>
                            <a:schemeClr val="bg2">
                              <a:lumMod val="50000"/>
                            </a:schemeClr>
                          </a:solidFill>
                          <a:effectLst/>
                        </a:rPr>
                        <a:t>$1 787.75</a:t>
                      </a:r>
                      <a:endParaRPr lang="en-AU" sz="1100" kern="100" dirty="0">
                        <a:solidFill>
                          <a:schemeClr val="bg2">
                            <a:lumMod val="50000"/>
                          </a:schemeClr>
                        </a:solidFill>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solidFill>
                      <a:schemeClr val="bg2">
                        <a:lumMod val="20000"/>
                        <a:lumOff val="80000"/>
                      </a:schemeClr>
                    </a:solidFill>
                  </a:tcPr>
                </a:tc>
                <a:tc>
                  <a:txBody>
                    <a:bodyPr/>
                    <a:lstStyle/>
                    <a:p>
                      <a:pPr algn="r">
                        <a:lnSpc>
                          <a:spcPct val="107000"/>
                        </a:lnSpc>
                        <a:spcAft>
                          <a:spcPts val="800"/>
                        </a:spcAft>
                      </a:pPr>
                      <a:r>
                        <a:rPr lang="en-AU" sz="1100" kern="100" dirty="0">
                          <a:solidFill>
                            <a:schemeClr val="bg2">
                              <a:lumMod val="50000"/>
                            </a:schemeClr>
                          </a:solidFill>
                          <a:effectLst/>
                        </a:rPr>
                        <a:t>$299.00</a:t>
                      </a:r>
                      <a:endParaRPr lang="en-AU" sz="1100" kern="100" dirty="0">
                        <a:solidFill>
                          <a:schemeClr val="bg2">
                            <a:lumMod val="50000"/>
                          </a:schemeClr>
                        </a:solidFill>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solidFill>
                      <a:schemeClr val="bg2">
                        <a:lumMod val="20000"/>
                        <a:lumOff val="80000"/>
                      </a:schemeClr>
                    </a:solidFill>
                  </a:tcPr>
                </a:tc>
                <a:tc>
                  <a:txBody>
                    <a:bodyPr/>
                    <a:lstStyle/>
                    <a:p>
                      <a:pPr algn="r">
                        <a:lnSpc>
                          <a:spcPct val="107000"/>
                        </a:lnSpc>
                        <a:spcAft>
                          <a:spcPts val="800"/>
                        </a:spcAft>
                      </a:pPr>
                      <a:r>
                        <a:rPr lang="en-AU" sz="1100" kern="100" dirty="0">
                          <a:solidFill>
                            <a:schemeClr val="bg2">
                              <a:lumMod val="50000"/>
                            </a:schemeClr>
                          </a:solidFill>
                          <a:effectLst/>
                        </a:rPr>
                        <a:t>$840.00</a:t>
                      </a:r>
                      <a:endParaRPr lang="en-AU" sz="1100" kern="100" dirty="0">
                        <a:solidFill>
                          <a:schemeClr val="bg2">
                            <a:lumMod val="50000"/>
                          </a:schemeClr>
                        </a:solidFill>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solidFill>
                      <a:schemeClr val="bg2">
                        <a:lumMod val="20000"/>
                        <a:lumOff val="80000"/>
                      </a:schemeClr>
                    </a:solidFill>
                  </a:tcPr>
                </a:tc>
                <a:tc>
                  <a:txBody>
                    <a:bodyPr/>
                    <a:lstStyle/>
                    <a:p>
                      <a:pPr algn="r">
                        <a:lnSpc>
                          <a:spcPct val="107000"/>
                        </a:lnSpc>
                        <a:spcAft>
                          <a:spcPts val="800"/>
                        </a:spcAft>
                      </a:pPr>
                      <a:r>
                        <a:rPr lang="en-AU" sz="1100" kern="100" dirty="0">
                          <a:solidFill>
                            <a:schemeClr val="bg2">
                              <a:lumMod val="50000"/>
                            </a:schemeClr>
                          </a:solidFill>
                          <a:effectLst/>
                        </a:rPr>
                        <a:t>$1 450.00</a:t>
                      </a:r>
                      <a:endParaRPr lang="en-AU" sz="1100" kern="100" dirty="0">
                        <a:solidFill>
                          <a:schemeClr val="bg2">
                            <a:lumMod val="50000"/>
                          </a:schemeClr>
                        </a:solidFill>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solidFill>
                      <a:schemeClr val="bg2">
                        <a:lumMod val="20000"/>
                        <a:lumOff val="80000"/>
                      </a:schemeClr>
                    </a:solidFill>
                  </a:tcPr>
                </a:tc>
                <a:tc>
                  <a:txBody>
                    <a:bodyPr/>
                    <a:lstStyle/>
                    <a:p>
                      <a:pPr algn="r">
                        <a:lnSpc>
                          <a:spcPct val="107000"/>
                        </a:lnSpc>
                        <a:spcAft>
                          <a:spcPts val="800"/>
                        </a:spcAft>
                      </a:pPr>
                      <a:r>
                        <a:rPr lang="en-AU" sz="1100" kern="100" dirty="0">
                          <a:solidFill>
                            <a:schemeClr val="bg2">
                              <a:lumMod val="50000"/>
                            </a:schemeClr>
                          </a:solidFill>
                          <a:effectLst/>
                        </a:rPr>
                        <a:t>$75.85</a:t>
                      </a:r>
                      <a:endParaRPr lang="en-AU" sz="1100" kern="100" dirty="0">
                        <a:solidFill>
                          <a:schemeClr val="bg2">
                            <a:lumMod val="50000"/>
                          </a:schemeClr>
                        </a:solidFill>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solidFill>
                      <a:schemeClr val="bg2">
                        <a:lumMod val="20000"/>
                        <a:lumOff val="80000"/>
                      </a:schemeClr>
                    </a:solidFill>
                  </a:tcPr>
                </a:tc>
                <a:extLst>
                  <a:ext uri="{0D108BD9-81ED-4DB2-BD59-A6C34878D82A}">
                    <a16:rowId xmlns:a16="http://schemas.microsoft.com/office/drawing/2014/main" val="3444215365"/>
                  </a:ext>
                </a:extLst>
              </a:tr>
              <a:tr h="408596">
                <a:tc>
                  <a:txBody>
                    <a:bodyPr/>
                    <a:lstStyle/>
                    <a:p>
                      <a:pPr algn="ctr">
                        <a:lnSpc>
                          <a:spcPct val="107000"/>
                        </a:lnSpc>
                        <a:spcAft>
                          <a:spcPts val="800"/>
                        </a:spcAft>
                      </a:pPr>
                      <a:r>
                        <a:rPr lang="en-AU" sz="1100" kern="100" dirty="0">
                          <a:solidFill>
                            <a:schemeClr val="bg2">
                              <a:lumMod val="50000"/>
                            </a:schemeClr>
                          </a:solidFill>
                          <a:effectLst/>
                        </a:rPr>
                        <a:t>Kia Picanto</a:t>
                      </a:r>
                      <a:endParaRPr lang="en-AU" sz="1100" kern="100" dirty="0">
                        <a:solidFill>
                          <a:schemeClr val="bg2">
                            <a:lumMod val="50000"/>
                          </a:schemeClr>
                        </a:solidFill>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solidFill>
                      <a:schemeClr val="bg2">
                        <a:lumMod val="20000"/>
                        <a:lumOff val="80000"/>
                      </a:schemeClr>
                    </a:solidFill>
                  </a:tcPr>
                </a:tc>
                <a:tc>
                  <a:txBody>
                    <a:bodyPr/>
                    <a:lstStyle/>
                    <a:p>
                      <a:pPr algn="r">
                        <a:lnSpc>
                          <a:spcPct val="107000"/>
                        </a:lnSpc>
                        <a:spcAft>
                          <a:spcPts val="800"/>
                        </a:spcAft>
                      </a:pPr>
                      <a:r>
                        <a:rPr lang="en-AU" sz="1100" kern="100" dirty="0">
                          <a:solidFill>
                            <a:schemeClr val="bg2">
                              <a:lumMod val="50000"/>
                            </a:schemeClr>
                          </a:solidFill>
                          <a:effectLst/>
                        </a:rPr>
                        <a:t>$19 890</a:t>
                      </a:r>
                      <a:endParaRPr lang="en-AU" sz="1100" kern="100" dirty="0">
                        <a:solidFill>
                          <a:schemeClr val="bg2">
                            <a:lumMod val="50000"/>
                          </a:schemeClr>
                        </a:solidFill>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solidFill>
                      <a:schemeClr val="bg2">
                        <a:lumMod val="20000"/>
                        <a:lumOff val="80000"/>
                      </a:schemeClr>
                    </a:solidFill>
                  </a:tcPr>
                </a:tc>
                <a:tc>
                  <a:txBody>
                    <a:bodyPr/>
                    <a:lstStyle/>
                    <a:p>
                      <a:pPr algn="r">
                        <a:lnSpc>
                          <a:spcPct val="107000"/>
                        </a:lnSpc>
                        <a:spcAft>
                          <a:spcPts val="800"/>
                        </a:spcAft>
                      </a:pPr>
                      <a:r>
                        <a:rPr lang="en-AU" sz="1100" kern="100" dirty="0">
                          <a:solidFill>
                            <a:schemeClr val="bg2">
                              <a:lumMod val="50000"/>
                            </a:schemeClr>
                          </a:solidFill>
                          <a:effectLst/>
                        </a:rPr>
                        <a:t>$1 054.40</a:t>
                      </a:r>
                      <a:endParaRPr lang="en-AU" sz="1100" kern="100" dirty="0">
                        <a:solidFill>
                          <a:schemeClr val="bg2">
                            <a:lumMod val="50000"/>
                          </a:schemeClr>
                        </a:solidFill>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solidFill>
                      <a:schemeClr val="bg2">
                        <a:lumMod val="20000"/>
                        <a:lumOff val="80000"/>
                      </a:schemeClr>
                    </a:solidFill>
                  </a:tcPr>
                </a:tc>
                <a:tc>
                  <a:txBody>
                    <a:bodyPr/>
                    <a:lstStyle/>
                    <a:p>
                      <a:pPr algn="r">
                        <a:lnSpc>
                          <a:spcPct val="107000"/>
                        </a:lnSpc>
                        <a:spcAft>
                          <a:spcPts val="800"/>
                        </a:spcAft>
                      </a:pPr>
                      <a:r>
                        <a:rPr lang="en-AU" sz="1100" kern="100" dirty="0">
                          <a:solidFill>
                            <a:schemeClr val="bg2">
                              <a:lumMod val="50000"/>
                            </a:schemeClr>
                          </a:solidFill>
                          <a:effectLst/>
                        </a:rPr>
                        <a:t>$269.00</a:t>
                      </a:r>
                      <a:endParaRPr lang="en-AU" sz="1100" kern="100" dirty="0">
                        <a:solidFill>
                          <a:schemeClr val="bg2">
                            <a:lumMod val="50000"/>
                          </a:schemeClr>
                        </a:solidFill>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solidFill>
                      <a:schemeClr val="bg2">
                        <a:lumMod val="20000"/>
                        <a:lumOff val="80000"/>
                      </a:schemeClr>
                    </a:solidFill>
                  </a:tcPr>
                </a:tc>
                <a:tc>
                  <a:txBody>
                    <a:bodyPr/>
                    <a:lstStyle/>
                    <a:p>
                      <a:pPr algn="r">
                        <a:lnSpc>
                          <a:spcPct val="107000"/>
                        </a:lnSpc>
                        <a:spcAft>
                          <a:spcPts val="800"/>
                        </a:spcAft>
                      </a:pPr>
                      <a:r>
                        <a:rPr lang="en-AU" sz="1100" kern="100" dirty="0">
                          <a:solidFill>
                            <a:schemeClr val="bg2">
                              <a:lumMod val="50000"/>
                            </a:schemeClr>
                          </a:solidFill>
                          <a:effectLst/>
                        </a:rPr>
                        <a:t>$597.00</a:t>
                      </a:r>
                      <a:endParaRPr lang="en-AU" sz="1100" kern="100" dirty="0">
                        <a:solidFill>
                          <a:schemeClr val="bg2">
                            <a:lumMod val="50000"/>
                          </a:schemeClr>
                        </a:solidFill>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solidFill>
                      <a:schemeClr val="bg2">
                        <a:lumMod val="20000"/>
                        <a:lumOff val="80000"/>
                      </a:schemeClr>
                    </a:solidFill>
                  </a:tcPr>
                </a:tc>
                <a:tc>
                  <a:txBody>
                    <a:bodyPr/>
                    <a:lstStyle/>
                    <a:p>
                      <a:pPr algn="r">
                        <a:lnSpc>
                          <a:spcPct val="107000"/>
                        </a:lnSpc>
                        <a:spcAft>
                          <a:spcPts val="800"/>
                        </a:spcAft>
                      </a:pPr>
                      <a:r>
                        <a:rPr lang="en-AU" sz="1100" kern="100" dirty="0">
                          <a:solidFill>
                            <a:schemeClr val="bg2">
                              <a:lumMod val="50000"/>
                            </a:schemeClr>
                          </a:solidFill>
                          <a:effectLst/>
                        </a:rPr>
                        <a:t>$1 270.00</a:t>
                      </a:r>
                      <a:endParaRPr lang="en-AU" sz="1100" kern="100" dirty="0">
                        <a:solidFill>
                          <a:schemeClr val="bg2">
                            <a:lumMod val="50000"/>
                          </a:schemeClr>
                        </a:solidFill>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solidFill>
                      <a:schemeClr val="bg2">
                        <a:lumMod val="20000"/>
                        <a:lumOff val="80000"/>
                      </a:schemeClr>
                    </a:solidFill>
                  </a:tcPr>
                </a:tc>
                <a:tc>
                  <a:txBody>
                    <a:bodyPr/>
                    <a:lstStyle/>
                    <a:p>
                      <a:pPr algn="r">
                        <a:lnSpc>
                          <a:spcPct val="107000"/>
                        </a:lnSpc>
                        <a:spcAft>
                          <a:spcPts val="800"/>
                        </a:spcAft>
                      </a:pPr>
                      <a:r>
                        <a:rPr lang="en-AU" sz="1100" kern="100" dirty="0">
                          <a:solidFill>
                            <a:schemeClr val="bg2">
                              <a:lumMod val="50000"/>
                            </a:schemeClr>
                          </a:solidFill>
                          <a:effectLst/>
                        </a:rPr>
                        <a:t>$71.75</a:t>
                      </a:r>
                      <a:endParaRPr lang="en-AU" sz="1100" kern="100" dirty="0">
                        <a:solidFill>
                          <a:schemeClr val="bg2">
                            <a:lumMod val="50000"/>
                          </a:schemeClr>
                        </a:solidFill>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nchor="ctr">
                    <a:solidFill>
                      <a:schemeClr val="bg2">
                        <a:lumMod val="20000"/>
                        <a:lumOff val="80000"/>
                      </a:schemeClr>
                    </a:solidFill>
                  </a:tcPr>
                </a:tc>
                <a:extLst>
                  <a:ext uri="{0D108BD9-81ED-4DB2-BD59-A6C34878D82A}">
                    <a16:rowId xmlns:a16="http://schemas.microsoft.com/office/drawing/2014/main" val="539386001"/>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66"/>
        <p:cNvGrpSpPr/>
        <p:nvPr/>
      </p:nvGrpSpPr>
      <p:grpSpPr>
        <a:xfrm>
          <a:off x="0" y="0"/>
          <a:ext cx="0" cy="0"/>
          <a:chOff x="0" y="0"/>
          <a:chExt cx="0" cy="0"/>
        </a:xfrm>
      </p:grpSpPr>
      <p:sp>
        <p:nvSpPr>
          <p:cNvPr id="767" name="Google Shape;767;p46"/>
          <p:cNvSpPr txBox="1">
            <a:spLocks noGrp="1"/>
          </p:cNvSpPr>
          <p:nvPr>
            <p:ph type="title"/>
          </p:nvPr>
        </p:nvSpPr>
        <p:spPr>
          <a:xfrm>
            <a:off x="713225" y="539500"/>
            <a:ext cx="7717500" cy="528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Bibliography</a:t>
            </a:r>
            <a:endParaRPr dirty="0"/>
          </a:p>
        </p:txBody>
      </p:sp>
      <p:grpSp>
        <p:nvGrpSpPr>
          <p:cNvPr id="774" name="Google Shape;774;p46"/>
          <p:cNvGrpSpPr/>
          <p:nvPr/>
        </p:nvGrpSpPr>
        <p:grpSpPr>
          <a:xfrm>
            <a:off x="556066" y="619370"/>
            <a:ext cx="490722" cy="640074"/>
            <a:chOff x="4808397" y="1451619"/>
            <a:chExt cx="258220" cy="341118"/>
          </a:xfrm>
        </p:grpSpPr>
        <p:sp>
          <p:nvSpPr>
            <p:cNvPr id="775" name="Google Shape;775;p46"/>
            <p:cNvSpPr/>
            <p:nvPr/>
          </p:nvSpPr>
          <p:spPr>
            <a:xfrm>
              <a:off x="4911722" y="1689300"/>
              <a:ext cx="51548" cy="103438"/>
            </a:xfrm>
            <a:custGeom>
              <a:avLst/>
              <a:gdLst/>
              <a:ahLst/>
              <a:cxnLst/>
              <a:rect l="l" t="t" r="r" b="b"/>
              <a:pathLst>
                <a:path w="2251" h="4513" extrusionOk="0">
                  <a:moveTo>
                    <a:pt x="1" y="0"/>
                  </a:moveTo>
                  <a:lnTo>
                    <a:pt x="1" y="4060"/>
                  </a:lnTo>
                  <a:cubicBezTo>
                    <a:pt x="1" y="4310"/>
                    <a:pt x="203" y="4513"/>
                    <a:pt x="453" y="4513"/>
                  </a:cubicBezTo>
                  <a:lnTo>
                    <a:pt x="1810" y="4513"/>
                  </a:lnTo>
                  <a:cubicBezTo>
                    <a:pt x="2048" y="4513"/>
                    <a:pt x="2251" y="4310"/>
                    <a:pt x="2251" y="4060"/>
                  </a:cubicBezTo>
                  <a:lnTo>
                    <a:pt x="225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46"/>
            <p:cNvSpPr/>
            <p:nvPr/>
          </p:nvSpPr>
          <p:spPr>
            <a:xfrm>
              <a:off x="4911722" y="1689300"/>
              <a:ext cx="51823" cy="103438"/>
            </a:xfrm>
            <a:custGeom>
              <a:avLst/>
              <a:gdLst/>
              <a:ahLst/>
              <a:cxnLst/>
              <a:rect l="l" t="t" r="r" b="b"/>
              <a:pathLst>
                <a:path w="2263" h="4513" extrusionOk="0">
                  <a:moveTo>
                    <a:pt x="1" y="0"/>
                  </a:moveTo>
                  <a:lnTo>
                    <a:pt x="1" y="4060"/>
                  </a:lnTo>
                  <a:cubicBezTo>
                    <a:pt x="1" y="4310"/>
                    <a:pt x="203" y="4513"/>
                    <a:pt x="453" y="4513"/>
                  </a:cubicBezTo>
                  <a:lnTo>
                    <a:pt x="1144" y="4513"/>
                  </a:lnTo>
                  <a:cubicBezTo>
                    <a:pt x="1013" y="4417"/>
                    <a:pt x="929" y="4275"/>
                    <a:pt x="917" y="4120"/>
                  </a:cubicBezTo>
                  <a:lnTo>
                    <a:pt x="917" y="2251"/>
                  </a:lnTo>
                  <a:cubicBezTo>
                    <a:pt x="917" y="2001"/>
                    <a:pt x="1120" y="1798"/>
                    <a:pt x="1370" y="1798"/>
                  </a:cubicBezTo>
                  <a:lnTo>
                    <a:pt x="2263" y="1798"/>
                  </a:lnTo>
                  <a:lnTo>
                    <a:pt x="2263" y="0"/>
                  </a:lnTo>
                  <a:close/>
                </a:path>
              </a:pathLst>
            </a:custGeom>
            <a:solidFill>
              <a:srgbClr val="522D2D">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46"/>
            <p:cNvSpPr/>
            <p:nvPr/>
          </p:nvSpPr>
          <p:spPr>
            <a:xfrm>
              <a:off x="4808397" y="1451619"/>
              <a:ext cx="258220" cy="258446"/>
            </a:xfrm>
            <a:custGeom>
              <a:avLst/>
              <a:gdLst/>
              <a:ahLst/>
              <a:cxnLst/>
              <a:rect l="l" t="t" r="r" b="b"/>
              <a:pathLst>
                <a:path w="11276" h="11276" extrusionOk="0">
                  <a:moveTo>
                    <a:pt x="4048" y="0"/>
                  </a:moveTo>
                  <a:cubicBezTo>
                    <a:pt x="3572" y="0"/>
                    <a:pt x="3108" y="191"/>
                    <a:pt x="2774" y="524"/>
                  </a:cubicBezTo>
                  <a:lnTo>
                    <a:pt x="524" y="2774"/>
                  </a:lnTo>
                  <a:cubicBezTo>
                    <a:pt x="191" y="3108"/>
                    <a:pt x="0" y="3572"/>
                    <a:pt x="0" y="4048"/>
                  </a:cubicBezTo>
                  <a:lnTo>
                    <a:pt x="0" y="7227"/>
                  </a:lnTo>
                  <a:cubicBezTo>
                    <a:pt x="0" y="7703"/>
                    <a:pt x="191" y="8156"/>
                    <a:pt x="524" y="8501"/>
                  </a:cubicBezTo>
                  <a:lnTo>
                    <a:pt x="2774" y="10751"/>
                  </a:lnTo>
                  <a:cubicBezTo>
                    <a:pt x="3108" y="11085"/>
                    <a:pt x="3572" y="11275"/>
                    <a:pt x="4048" y="11275"/>
                  </a:cubicBezTo>
                  <a:lnTo>
                    <a:pt x="4513" y="11275"/>
                  </a:lnTo>
                  <a:lnTo>
                    <a:pt x="4691" y="11228"/>
                  </a:lnTo>
                  <a:lnTo>
                    <a:pt x="5025" y="11275"/>
                  </a:lnTo>
                  <a:lnTo>
                    <a:pt x="7227" y="11275"/>
                  </a:lnTo>
                  <a:cubicBezTo>
                    <a:pt x="7703" y="11275"/>
                    <a:pt x="8156" y="11085"/>
                    <a:pt x="8501" y="10751"/>
                  </a:cubicBezTo>
                  <a:lnTo>
                    <a:pt x="10751" y="8501"/>
                  </a:lnTo>
                  <a:cubicBezTo>
                    <a:pt x="11085" y="8156"/>
                    <a:pt x="11275" y="7703"/>
                    <a:pt x="11275" y="7227"/>
                  </a:cubicBezTo>
                  <a:lnTo>
                    <a:pt x="11275" y="4048"/>
                  </a:lnTo>
                  <a:cubicBezTo>
                    <a:pt x="11275" y="3572"/>
                    <a:pt x="11085" y="3108"/>
                    <a:pt x="10751" y="2774"/>
                  </a:cubicBezTo>
                  <a:lnTo>
                    <a:pt x="8501" y="524"/>
                  </a:lnTo>
                  <a:cubicBezTo>
                    <a:pt x="8156" y="191"/>
                    <a:pt x="7703" y="0"/>
                    <a:pt x="72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46"/>
            <p:cNvSpPr/>
            <p:nvPr/>
          </p:nvSpPr>
          <p:spPr>
            <a:xfrm>
              <a:off x="4839197" y="1482997"/>
              <a:ext cx="59196" cy="195668"/>
            </a:xfrm>
            <a:custGeom>
              <a:avLst/>
              <a:gdLst/>
              <a:ahLst/>
              <a:cxnLst/>
              <a:rect l="l" t="t" r="r" b="b"/>
              <a:pathLst>
                <a:path w="2585" h="8537" extrusionOk="0">
                  <a:moveTo>
                    <a:pt x="2584" y="0"/>
                  </a:moveTo>
                  <a:lnTo>
                    <a:pt x="2584" y="0"/>
                  </a:lnTo>
                  <a:cubicBezTo>
                    <a:pt x="2513" y="24"/>
                    <a:pt x="2441" y="60"/>
                    <a:pt x="2382" y="119"/>
                  </a:cubicBezTo>
                  <a:lnTo>
                    <a:pt x="143" y="2358"/>
                  </a:lnTo>
                  <a:cubicBezTo>
                    <a:pt x="48" y="2441"/>
                    <a:pt x="1" y="2560"/>
                    <a:pt x="12" y="2679"/>
                  </a:cubicBezTo>
                  <a:lnTo>
                    <a:pt x="12" y="5858"/>
                  </a:lnTo>
                  <a:cubicBezTo>
                    <a:pt x="12" y="5977"/>
                    <a:pt x="60" y="6096"/>
                    <a:pt x="143" y="6180"/>
                  </a:cubicBezTo>
                  <a:lnTo>
                    <a:pt x="2382" y="8418"/>
                  </a:lnTo>
                  <a:cubicBezTo>
                    <a:pt x="2429" y="8465"/>
                    <a:pt x="2489" y="8501"/>
                    <a:pt x="2548" y="8525"/>
                  </a:cubicBezTo>
                  <a:lnTo>
                    <a:pt x="2584" y="8537"/>
                  </a:lnTo>
                  <a:cubicBezTo>
                    <a:pt x="2548" y="8418"/>
                    <a:pt x="2537" y="8287"/>
                    <a:pt x="2525" y="8156"/>
                  </a:cubicBezTo>
                  <a:lnTo>
                    <a:pt x="2525" y="488"/>
                  </a:lnTo>
                  <a:cubicBezTo>
                    <a:pt x="2525" y="322"/>
                    <a:pt x="2548" y="155"/>
                    <a:pt x="25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46"/>
            <p:cNvSpPr/>
            <p:nvPr/>
          </p:nvSpPr>
          <p:spPr>
            <a:xfrm>
              <a:off x="4808397" y="1451619"/>
              <a:ext cx="115072" cy="258446"/>
            </a:xfrm>
            <a:custGeom>
              <a:avLst/>
              <a:gdLst/>
              <a:ahLst/>
              <a:cxnLst/>
              <a:rect l="l" t="t" r="r" b="b"/>
              <a:pathLst>
                <a:path w="5025" h="11276" extrusionOk="0">
                  <a:moveTo>
                    <a:pt x="4048" y="0"/>
                  </a:moveTo>
                  <a:cubicBezTo>
                    <a:pt x="3572" y="0"/>
                    <a:pt x="3108" y="191"/>
                    <a:pt x="2774" y="524"/>
                  </a:cubicBezTo>
                  <a:lnTo>
                    <a:pt x="524" y="2774"/>
                  </a:lnTo>
                  <a:cubicBezTo>
                    <a:pt x="191" y="3108"/>
                    <a:pt x="0" y="3572"/>
                    <a:pt x="0" y="4048"/>
                  </a:cubicBezTo>
                  <a:lnTo>
                    <a:pt x="0" y="7227"/>
                  </a:lnTo>
                  <a:cubicBezTo>
                    <a:pt x="0" y="7703"/>
                    <a:pt x="191" y="8156"/>
                    <a:pt x="524" y="8501"/>
                  </a:cubicBezTo>
                  <a:lnTo>
                    <a:pt x="2774" y="10751"/>
                  </a:lnTo>
                  <a:cubicBezTo>
                    <a:pt x="3108" y="11085"/>
                    <a:pt x="3572" y="11275"/>
                    <a:pt x="4048" y="11275"/>
                  </a:cubicBezTo>
                  <a:lnTo>
                    <a:pt x="5025" y="11275"/>
                  </a:lnTo>
                  <a:cubicBezTo>
                    <a:pt x="4358" y="10942"/>
                    <a:pt x="3917" y="10263"/>
                    <a:pt x="3870" y="9525"/>
                  </a:cubicBezTo>
                  <a:lnTo>
                    <a:pt x="3870" y="1857"/>
                  </a:lnTo>
                  <a:cubicBezTo>
                    <a:pt x="3870" y="822"/>
                    <a:pt x="4644" y="191"/>
                    <a:pt x="4929" y="0"/>
                  </a:cubicBezTo>
                  <a:close/>
                </a:path>
              </a:pathLst>
            </a:custGeom>
            <a:solidFill>
              <a:srgbClr val="522D2D">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46"/>
            <p:cNvSpPr/>
            <p:nvPr/>
          </p:nvSpPr>
          <p:spPr>
            <a:xfrm>
              <a:off x="4868921" y="1482447"/>
              <a:ext cx="166620" cy="196493"/>
            </a:xfrm>
            <a:custGeom>
              <a:avLst/>
              <a:gdLst/>
              <a:ahLst/>
              <a:cxnLst/>
              <a:rect l="l" t="t" r="r" b="b"/>
              <a:pathLst>
                <a:path w="7276" h="8573" extrusionOk="0">
                  <a:moveTo>
                    <a:pt x="1405" y="0"/>
                  </a:moveTo>
                  <a:cubicBezTo>
                    <a:pt x="1370" y="0"/>
                    <a:pt x="1322" y="12"/>
                    <a:pt x="1286" y="12"/>
                  </a:cubicBezTo>
                  <a:lnTo>
                    <a:pt x="0" y="2370"/>
                  </a:lnTo>
                  <a:lnTo>
                    <a:pt x="0" y="6299"/>
                  </a:lnTo>
                  <a:lnTo>
                    <a:pt x="1286" y="8561"/>
                  </a:lnTo>
                  <a:cubicBezTo>
                    <a:pt x="1322" y="8573"/>
                    <a:pt x="1370" y="8573"/>
                    <a:pt x="1405" y="8573"/>
                  </a:cubicBezTo>
                  <a:lnTo>
                    <a:pt x="4584" y="8573"/>
                  </a:lnTo>
                  <a:cubicBezTo>
                    <a:pt x="4703" y="8573"/>
                    <a:pt x="4810" y="8525"/>
                    <a:pt x="4894" y="8442"/>
                  </a:cubicBezTo>
                  <a:lnTo>
                    <a:pt x="7144" y="6192"/>
                  </a:lnTo>
                  <a:cubicBezTo>
                    <a:pt x="7227" y="6108"/>
                    <a:pt x="7275" y="6001"/>
                    <a:pt x="7275" y="5882"/>
                  </a:cubicBezTo>
                  <a:lnTo>
                    <a:pt x="7275" y="2703"/>
                  </a:lnTo>
                  <a:cubicBezTo>
                    <a:pt x="7275" y="2572"/>
                    <a:pt x="7227" y="2465"/>
                    <a:pt x="7144" y="2382"/>
                  </a:cubicBezTo>
                  <a:lnTo>
                    <a:pt x="4894" y="131"/>
                  </a:lnTo>
                  <a:cubicBezTo>
                    <a:pt x="4810" y="48"/>
                    <a:pt x="4703" y="0"/>
                    <a:pt x="45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46"/>
            <p:cNvSpPr/>
            <p:nvPr/>
          </p:nvSpPr>
          <p:spPr>
            <a:xfrm>
              <a:off x="4861548" y="1578504"/>
              <a:ext cx="40922" cy="32501"/>
            </a:xfrm>
            <a:custGeom>
              <a:avLst/>
              <a:gdLst/>
              <a:ahLst/>
              <a:cxnLst/>
              <a:rect l="l" t="t" r="r" b="b"/>
              <a:pathLst>
                <a:path w="1787" h="1418" extrusionOk="0">
                  <a:moveTo>
                    <a:pt x="894" y="0"/>
                  </a:moveTo>
                  <a:cubicBezTo>
                    <a:pt x="406" y="0"/>
                    <a:pt x="1" y="322"/>
                    <a:pt x="1" y="715"/>
                  </a:cubicBezTo>
                  <a:cubicBezTo>
                    <a:pt x="1" y="1108"/>
                    <a:pt x="406" y="1417"/>
                    <a:pt x="894" y="1417"/>
                  </a:cubicBezTo>
                  <a:cubicBezTo>
                    <a:pt x="1394" y="1417"/>
                    <a:pt x="1787" y="1108"/>
                    <a:pt x="1787" y="715"/>
                  </a:cubicBezTo>
                  <a:cubicBezTo>
                    <a:pt x="1787" y="322"/>
                    <a:pt x="1394" y="0"/>
                    <a:pt x="8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46"/>
            <p:cNvSpPr/>
            <p:nvPr/>
          </p:nvSpPr>
          <p:spPr>
            <a:xfrm>
              <a:off x="4972246" y="1578504"/>
              <a:ext cx="40922" cy="32501"/>
            </a:xfrm>
            <a:custGeom>
              <a:avLst/>
              <a:gdLst/>
              <a:ahLst/>
              <a:cxnLst/>
              <a:rect l="l" t="t" r="r" b="b"/>
              <a:pathLst>
                <a:path w="1787" h="1418" extrusionOk="0">
                  <a:moveTo>
                    <a:pt x="894" y="0"/>
                  </a:moveTo>
                  <a:cubicBezTo>
                    <a:pt x="406" y="0"/>
                    <a:pt x="1" y="322"/>
                    <a:pt x="1" y="715"/>
                  </a:cubicBezTo>
                  <a:cubicBezTo>
                    <a:pt x="1" y="1108"/>
                    <a:pt x="406" y="1417"/>
                    <a:pt x="894" y="1417"/>
                  </a:cubicBezTo>
                  <a:cubicBezTo>
                    <a:pt x="1394" y="1417"/>
                    <a:pt x="1787" y="1108"/>
                    <a:pt x="1787" y="715"/>
                  </a:cubicBezTo>
                  <a:cubicBezTo>
                    <a:pt x="1787" y="322"/>
                    <a:pt x="1394" y="0"/>
                    <a:pt x="8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46"/>
            <p:cNvSpPr/>
            <p:nvPr/>
          </p:nvSpPr>
          <p:spPr>
            <a:xfrm>
              <a:off x="4980422" y="1565921"/>
              <a:ext cx="10397" cy="18336"/>
            </a:xfrm>
            <a:custGeom>
              <a:avLst/>
              <a:gdLst/>
              <a:ahLst/>
              <a:cxnLst/>
              <a:rect l="l" t="t" r="r" b="b"/>
              <a:pathLst>
                <a:path w="454" h="800" extrusionOk="0">
                  <a:moveTo>
                    <a:pt x="209" y="1"/>
                  </a:moveTo>
                  <a:cubicBezTo>
                    <a:pt x="97" y="1"/>
                    <a:pt x="1" y="103"/>
                    <a:pt x="1" y="216"/>
                  </a:cubicBezTo>
                  <a:lnTo>
                    <a:pt x="1" y="573"/>
                  </a:lnTo>
                  <a:cubicBezTo>
                    <a:pt x="1" y="704"/>
                    <a:pt x="108" y="799"/>
                    <a:pt x="227" y="799"/>
                  </a:cubicBezTo>
                  <a:cubicBezTo>
                    <a:pt x="358" y="799"/>
                    <a:pt x="453" y="704"/>
                    <a:pt x="453" y="573"/>
                  </a:cubicBezTo>
                  <a:lnTo>
                    <a:pt x="453" y="216"/>
                  </a:lnTo>
                  <a:cubicBezTo>
                    <a:pt x="453" y="103"/>
                    <a:pt x="368" y="1"/>
                    <a:pt x="247" y="1"/>
                  </a:cubicBezTo>
                  <a:cubicBezTo>
                    <a:pt x="241" y="1"/>
                    <a:pt x="234" y="1"/>
                    <a:pt x="227" y="2"/>
                  </a:cubicBezTo>
                  <a:cubicBezTo>
                    <a:pt x="221" y="1"/>
                    <a:pt x="215" y="1"/>
                    <a:pt x="2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46"/>
            <p:cNvSpPr/>
            <p:nvPr/>
          </p:nvSpPr>
          <p:spPr>
            <a:xfrm>
              <a:off x="4877417" y="1559504"/>
              <a:ext cx="29426" cy="24754"/>
            </a:xfrm>
            <a:custGeom>
              <a:avLst/>
              <a:gdLst/>
              <a:ahLst/>
              <a:cxnLst/>
              <a:rect l="l" t="t" r="r" b="b"/>
              <a:pathLst>
                <a:path w="1285" h="1080" extrusionOk="0">
                  <a:moveTo>
                    <a:pt x="323" y="0"/>
                  </a:moveTo>
                  <a:cubicBezTo>
                    <a:pt x="153" y="0"/>
                    <a:pt x="1" y="218"/>
                    <a:pt x="153" y="389"/>
                  </a:cubicBezTo>
                  <a:cubicBezTo>
                    <a:pt x="260" y="485"/>
                    <a:pt x="396" y="533"/>
                    <a:pt x="544" y="533"/>
                  </a:cubicBezTo>
                  <a:cubicBezTo>
                    <a:pt x="561" y="533"/>
                    <a:pt x="577" y="533"/>
                    <a:pt x="594" y="532"/>
                  </a:cubicBezTo>
                  <a:lnTo>
                    <a:pt x="713" y="532"/>
                  </a:lnTo>
                  <a:lnTo>
                    <a:pt x="713" y="853"/>
                  </a:lnTo>
                  <a:cubicBezTo>
                    <a:pt x="713" y="984"/>
                    <a:pt x="808" y="1079"/>
                    <a:pt x="939" y="1079"/>
                  </a:cubicBezTo>
                  <a:cubicBezTo>
                    <a:pt x="1058" y="1079"/>
                    <a:pt x="1165" y="984"/>
                    <a:pt x="1165" y="853"/>
                  </a:cubicBezTo>
                  <a:lnTo>
                    <a:pt x="1165" y="496"/>
                  </a:lnTo>
                  <a:cubicBezTo>
                    <a:pt x="1165" y="472"/>
                    <a:pt x="1153" y="460"/>
                    <a:pt x="1153" y="436"/>
                  </a:cubicBezTo>
                  <a:cubicBezTo>
                    <a:pt x="1249" y="389"/>
                    <a:pt x="1284" y="270"/>
                    <a:pt x="1260" y="175"/>
                  </a:cubicBezTo>
                  <a:cubicBezTo>
                    <a:pt x="1231" y="76"/>
                    <a:pt x="1137" y="11"/>
                    <a:pt x="1038" y="11"/>
                  </a:cubicBezTo>
                  <a:cubicBezTo>
                    <a:pt x="1017" y="11"/>
                    <a:pt x="996" y="13"/>
                    <a:pt x="975" y="20"/>
                  </a:cubicBezTo>
                  <a:cubicBezTo>
                    <a:pt x="855" y="66"/>
                    <a:pt x="728" y="83"/>
                    <a:pt x="599" y="83"/>
                  </a:cubicBezTo>
                  <a:cubicBezTo>
                    <a:pt x="561" y="83"/>
                    <a:pt x="524" y="82"/>
                    <a:pt x="487" y="79"/>
                  </a:cubicBezTo>
                  <a:cubicBezTo>
                    <a:pt x="437" y="24"/>
                    <a:pt x="379" y="0"/>
                    <a:pt x="3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46"/>
            <p:cNvSpPr/>
            <p:nvPr/>
          </p:nvSpPr>
          <p:spPr>
            <a:xfrm>
              <a:off x="4965903" y="1550129"/>
              <a:ext cx="30640" cy="13798"/>
            </a:xfrm>
            <a:custGeom>
              <a:avLst/>
              <a:gdLst/>
              <a:ahLst/>
              <a:cxnLst/>
              <a:rect l="l" t="t" r="r" b="b"/>
              <a:pathLst>
                <a:path w="1338" h="602" extrusionOk="0">
                  <a:moveTo>
                    <a:pt x="765" y="1"/>
                  </a:moveTo>
                  <a:cubicBezTo>
                    <a:pt x="549" y="1"/>
                    <a:pt x="334" y="103"/>
                    <a:pt x="206" y="191"/>
                  </a:cubicBezTo>
                  <a:cubicBezTo>
                    <a:pt x="1" y="328"/>
                    <a:pt x="133" y="602"/>
                    <a:pt x="326" y="602"/>
                  </a:cubicBezTo>
                  <a:cubicBezTo>
                    <a:pt x="368" y="602"/>
                    <a:pt x="412" y="589"/>
                    <a:pt x="456" y="560"/>
                  </a:cubicBezTo>
                  <a:cubicBezTo>
                    <a:pt x="456" y="560"/>
                    <a:pt x="612" y="454"/>
                    <a:pt x="743" y="454"/>
                  </a:cubicBezTo>
                  <a:cubicBezTo>
                    <a:pt x="794" y="454"/>
                    <a:pt x="840" y="469"/>
                    <a:pt x="873" y="512"/>
                  </a:cubicBezTo>
                  <a:cubicBezTo>
                    <a:pt x="909" y="560"/>
                    <a:pt x="980" y="595"/>
                    <a:pt x="1052" y="595"/>
                  </a:cubicBezTo>
                  <a:cubicBezTo>
                    <a:pt x="1230" y="595"/>
                    <a:pt x="1337" y="393"/>
                    <a:pt x="1230" y="238"/>
                  </a:cubicBezTo>
                  <a:cubicBezTo>
                    <a:pt x="1101" y="62"/>
                    <a:pt x="932" y="1"/>
                    <a:pt x="7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46"/>
            <p:cNvSpPr/>
            <p:nvPr/>
          </p:nvSpPr>
          <p:spPr>
            <a:xfrm>
              <a:off x="4918912" y="1578436"/>
              <a:ext cx="37029" cy="13225"/>
            </a:xfrm>
            <a:custGeom>
              <a:avLst/>
              <a:gdLst/>
              <a:ahLst/>
              <a:cxnLst/>
              <a:rect l="l" t="t" r="r" b="b"/>
              <a:pathLst>
                <a:path w="1617" h="577" extrusionOk="0">
                  <a:moveTo>
                    <a:pt x="319" y="0"/>
                  </a:moveTo>
                  <a:cubicBezTo>
                    <a:pt x="108" y="0"/>
                    <a:pt x="1" y="314"/>
                    <a:pt x="234" y="420"/>
                  </a:cubicBezTo>
                  <a:cubicBezTo>
                    <a:pt x="545" y="527"/>
                    <a:pt x="866" y="577"/>
                    <a:pt x="1188" y="577"/>
                  </a:cubicBezTo>
                  <a:cubicBezTo>
                    <a:pt x="1223" y="577"/>
                    <a:pt x="1259" y="576"/>
                    <a:pt x="1294" y="575"/>
                  </a:cubicBezTo>
                  <a:cubicBezTo>
                    <a:pt x="1305" y="576"/>
                    <a:pt x="1316" y="577"/>
                    <a:pt x="1326" y="577"/>
                  </a:cubicBezTo>
                  <a:cubicBezTo>
                    <a:pt x="1617" y="577"/>
                    <a:pt x="1617" y="121"/>
                    <a:pt x="1326" y="121"/>
                  </a:cubicBezTo>
                  <a:cubicBezTo>
                    <a:pt x="1316" y="121"/>
                    <a:pt x="1305" y="121"/>
                    <a:pt x="1294" y="122"/>
                  </a:cubicBezTo>
                  <a:cubicBezTo>
                    <a:pt x="1257" y="124"/>
                    <a:pt x="1219" y="125"/>
                    <a:pt x="1182" y="125"/>
                  </a:cubicBezTo>
                  <a:cubicBezTo>
                    <a:pt x="919" y="125"/>
                    <a:pt x="651" y="88"/>
                    <a:pt x="401" y="15"/>
                  </a:cubicBezTo>
                  <a:cubicBezTo>
                    <a:pt x="372" y="5"/>
                    <a:pt x="345" y="0"/>
                    <a:pt x="3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7" name="Google Shape;787;p46"/>
          <p:cNvGrpSpPr/>
          <p:nvPr/>
        </p:nvGrpSpPr>
        <p:grpSpPr>
          <a:xfrm>
            <a:off x="2011709" y="4071121"/>
            <a:ext cx="512065" cy="640083"/>
            <a:chOff x="4104405" y="1451596"/>
            <a:chExt cx="274846" cy="341141"/>
          </a:xfrm>
        </p:grpSpPr>
        <p:sp>
          <p:nvSpPr>
            <p:cNvPr id="788" name="Google Shape;788;p46"/>
            <p:cNvSpPr/>
            <p:nvPr/>
          </p:nvSpPr>
          <p:spPr>
            <a:xfrm>
              <a:off x="4219180" y="1637730"/>
              <a:ext cx="51548" cy="155008"/>
            </a:xfrm>
            <a:custGeom>
              <a:avLst/>
              <a:gdLst/>
              <a:ahLst/>
              <a:cxnLst/>
              <a:rect l="l" t="t" r="r" b="b"/>
              <a:pathLst>
                <a:path w="2251" h="6763" extrusionOk="0">
                  <a:moveTo>
                    <a:pt x="1" y="0"/>
                  </a:moveTo>
                  <a:lnTo>
                    <a:pt x="1" y="6310"/>
                  </a:lnTo>
                  <a:cubicBezTo>
                    <a:pt x="1" y="6560"/>
                    <a:pt x="203" y="6763"/>
                    <a:pt x="453" y="6763"/>
                  </a:cubicBezTo>
                  <a:lnTo>
                    <a:pt x="1810" y="6763"/>
                  </a:lnTo>
                  <a:cubicBezTo>
                    <a:pt x="2049" y="6763"/>
                    <a:pt x="2251" y="6560"/>
                    <a:pt x="2251" y="6310"/>
                  </a:cubicBezTo>
                  <a:lnTo>
                    <a:pt x="225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46"/>
            <p:cNvSpPr/>
            <p:nvPr/>
          </p:nvSpPr>
          <p:spPr>
            <a:xfrm>
              <a:off x="4219180" y="1637730"/>
              <a:ext cx="51548" cy="155008"/>
            </a:xfrm>
            <a:custGeom>
              <a:avLst/>
              <a:gdLst/>
              <a:ahLst/>
              <a:cxnLst/>
              <a:rect l="l" t="t" r="r" b="b"/>
              <a:pathLst>
                <a:path w="2251" h="6763" extrusionOk="0">
                  <a:moveTo>
                    <a:pt x="1" y="0"/>
                  </a:moveTo>
                  <a:lnTo>
                    <a:pt x="1" y="6310"/>
                  </a:lnTo>
                  <a:cubicBezTo>
                    <a:pt x="1" y="6560"/>
                    <a:pt x="203" y="6763"/>
                    <a:pt x="453" y="6763"/>
                  </a:cubicBezTo>
                  <a:lnTo>
                    <a:pt x="1346" y="6763"/>
                  </a:lnTo>
                  <a:cubicBezTo>
                    <a:pt x="1084" y="6656"/>
                    <a:pt x="906" y="6406"/>
                    <a:pt x="894" y="6132"/>
                  </a:cubicBezTo>
                  <a:lnTo>
                    <a:pt x="894" y="4953"/>
                  </a:lnTo>
                  <a:cubicBezTo>
                    <a:pt x="894" y="4703"/>
                    <a:pt x="1096" y="4512"/>
                    <a:pt x="1334" y="4501"/>
                  </a:cubicBezTo>
                  <a:cubicBezTo>
                    <a:pt x="1441" y="4501"/>
                    <a:pt x="1560" y="4501"/>
                    <a:pt x="1680" y="4489"/>
                  </a:cubicBezTo>
                  <a:cubicBezTo>
                    <a:pt x="1870" y="4465"/>
                    <a:pt x="2061" y="4441"/>
                    <a:pt x="2251" y="4417"/>
                  </a:cubicBezTo>
                  <a:lnTo>
                    <a:pt x="2251" y="0"/>
                  </a:lnTo>
                  <a:close/>
                </a:path>
              </a:pathLst>
            </a:custGeom>
            <a:solidFill>
              <a:srgbClr val="522D2D">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46"/>
            <p:cNvSpPr/>
            <p:nvPr/>
          </p:nvSpPr>
          <p:spPr>
            <a:xfrm>
              <a:off x="4104405" y="1451596"/>
              <a:ext cx="274846" cy="268279"/>
            </a:xfrm>
            <a:custGeom>
              <a:avLst/>
              <a:gdLst/>
              <a:ahLst/>
              <a:cxnLst/>
              <a:rect l="l" t="t" r="r" b="b"/>
              <a:pathLst>
                <a:path w="12002" h="11705" extrusionOk="0">
                  <a:moveTo>
                    <a:pt x="6109" y="1"/>
                  </a:moveTo>
                  <a:cubicBezTo>
                    <a:pt x="3095" y="1"/>
                    <a:pt x="583" y="2295"/>
                    <a:pt x="286" y="5299"/>
                  </a:cubicBezTo>
                  <a:cubicBezTo>
                    <a:pt x="0" y="8300"/>
                    <a:pt x="2036" y="11038"/>
                    <a:pt x="5013" y="11621"/>
                  </a:cubicBezTo>
                  <a:lnTo>
                    <a:pt x="5620" y="11479"/>
                  </a:lnTo>
                  <a:lnTo>
                    <a:pt x="6620" y="11705"/>
                  </a:lnTo>
                  <a:cubicBezTo>
                    <a:pt x="9656" y="11455"/>
                    <a:pt x="12002" y="8919"/>
                    <a:pt x="12002" y="5859"/>
                  </a:cubicBezTo>
                  <a:cubicBezTo>
                    <a:pt x="12002" y="2775"/>
                    <a:pt x="9609" y="215"/>
                    <a:pt x="6537" y="13"/>
                  </a:cubicBezTo>
                  <a:cubicBezTo>
                    <a:pt x="6406" y="1"/>
                    <a:pt x="6275" y="1"/>
                    <a:pt x="6132" y="1"/>
                  </a:cubicBezTo>
                  <a:cubicBezTo>
                    <a:pt x="6124" y="1"/>
                    <a:pt x="6116" y="1"/>
                    <a:pt x="6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46"/>
            <p:cNvSpPr/>
            <p:nvPr/>
          </p:nvSpPr>
          <p:spPr>
            <a:xfrm>
              <a:off x="4179380" y="1482607"/>
              <a:ext cx="168796" cy="206738"/>
            </a:xfrm>
            <a:custGeom>
              <a:avLst/>
              <a:gdLst/>
              <a:ahLst/>
              <a:cxnLst/>
              <a:rect l="l" t="t" r="r" b="b"/>
              <a:pathLst>
                <a:path w="7371" h="9020" extrusionOk="0">
                  <a:moveTo>
                    <a:pt x="2879" y="1"/>
                  </a:moveTo>
                  <a:cubicBezTo>
                    <a:pt x="2630" y="1"/>
                    <a:pt x="2376" y="22"/>
                    <a:pt x="2120" y="65"/>
                  </a:cubicBezTo>
                  <a:lnTo>
                    <a:pt x="60" y="1660"/>
                  </a:lnTo>
                  <a:lnTo>
                    <a:pt x="0" y="7673"/>
                  </a:lnTo>
                  <a:lnTo>
                    <a:pt x="2298" y="8983"/>
                  </a:lnTo>
                  <a:cubicBezTo>
                    <a:pt x="2493" y="9008"/>
                    <a:pt x="2686" y="9020"/>
                    <a:pt x="2877" y="9020"/>
                  </a:cubicBezTo>
                  <a:cubicBezTo>
                    <a:pt x="5321" y="9020"/>
                    <a:pt x="7370" y="7024"/>
                    <a:pt x="7370" y="4506"/>
                  </a:cubicBezTo>
                  <a:cubicBezTo>
                    <a:pt x="7370" y="1979"/>
                    <a:pt x="5314" y="1"/>
                    <a:pt x="28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46"/>
            <p:cNvSpPr/>
            <p:nvPr/>
          </p:nvSpPr>
          <p:spPr>
            <a:xfrm>
              <a:off x="4140656" y="1484074"/>
              <a:ext cx="91371" cy="204699"/>
            </a:xfrm>
            <a:custGeom>
              <a:avLst/>
              <a:gdLst/>
              <a:ahLst/>
              <a:cxnLst/>
              <a:rect l="l" t="t" r="r" b="b"/>
              <a:pathLst>
                <a:path w="3990" h="8931" extrusionOk="0">
                  <a:moveTo>
                    <a:pt x="3811" y="1"/>
                  </a:moveTo>
                  <a:lnTo>
                    <a:pt x="3811" y="1"/>
                  </a:lnTo>
                  <a:cubicBezTo>
                    <a:pt x="1596" y="370"/>
                    <a:pt x="1" y="2299"/>
                    <a:pt x="36" y="4537"/>
                  </a:cubicBezTo>
                  <a:cubicBezTo>
                    <a:pt x="84" y="6773"/>
                    <a:pt x="1759" y="8640"/>
                    <a:pt x="3981" y="8917"/>
                  </a:cubicBezTo>
                  <a:lnTo>
                    <a:pt x="3981" y="8917"/>
                  </a:lnTo>
                  <a:cubicBezTo>
                    <a:pt x="1420" y="5054"/>
                    <a:pt x="2562" y="1868"/>
                    <a:pt x="3811" y="1"/>
                  </a:cubicBezTo>
                  <a:close/>
                  <a:moveTo>
                    <a:pt x="3981" y="8917"/>
                  </a:moveTo>
                  <a:lnTo>
                    <a:pt x="3981" y="8917"/>
                  </a:lnTo>
                  <a:cubicBezTo>
                    <a:pt x="3984" y="8922"/>
                    <a:pt x="3986" y="8926"/>
                    <a:pt x="3989" y="8930"/>
                  </a:cubicBezTo>
                  <a:lnTo>
                    <a:pt x="3989" y="8919"/>
                  </a:lnTo>
                  <a:cubicBezTo>
                    <a:pt x="3986" y="8918"/>
                    <a:pt x="3984" y="8918"/>
                    <a:pt x="3981" y="891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46"/>
            <p:cNvSpPr/>
            <p:nvPr/>
          </p:nvSpPr>
          <p:spPr>
            <a:xfrm>
              <a:off x="4110680" y="1451619"/>
              <a:ext cx="145346" cy="268806"/>
            </a:xfrm>
            <a:custGeom>
              <a:avLst/>
              <a:gdLst/>
              <a:ahLst/>
              <a:cxnLst/>
              <a:rect l="l" t="t" r="r" b="b"/>
              <a:pathLst>
                <a:path w="6347" h="11728" extrusionOk="0">
                  <a:moveTo>
                    <a:pt x="5858" y="0"/>
                  </a:moveTo>
                  <a:cubicBezTo>
                    <a:pt x="2619" y="0"/>
                    <a:pt x="0" y="2619"/>
                    <a:pt x="0" y="5858"/>
                  </a:cubicBezTo>
                  <a:cubicBezTo>
                    <a:pt x="0" y="9096"/>
                    <a:pt x="2619" y="11728"/>
                    <a:pt x="5858" y="11728"/>
                  </a:cubicBezTo>
                  <a:cubicBezTo>
                    <a:pt x="6025" y="11728"/>
                    <a:pt x="6179" y="11716"/>
                    <a:pt x="6346" y="11704"/>
                  </a:cubicBezTo>
                  <a:cubicBezTo>
                    <a:pt x="1298" y="5894"/>
                    <a:pt x="4929" y="1357"/>
                    <a:pt x="6263" y="12"/>
                  </a:cubicBezTo>
                  <a:cubicBezTo>
                    <a:pt x="6132" y="0"/>
                    <a:pt x="6001" y="0"/>
                    <a:pt x="5858" y="0"/>
                  </a:cubicBezTo>
                  <a:close/>
                </a:path>
              </a:pathLst>
            </a:custGeom>
            <a:solidFill>
              <a:srgbClr val="522D2D">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46"/>
            <p:cNvSpPr/>
            <p:nvPr/>
          </p:nvSpPr>
          <p:spPr>
            <a:xfrm>
              <a:off x="4172555" y="1554668"/>
              <a:ext cx="72547" cy="103736"/>
            </a:xfrm>
            <a:custGeom>
              <a:avLst/>
              <a:gdLst/>
              <a:ahLst/>
              <a:cxnLst/>
              <a:rect l="l" t="t" r="r" b="b"/>
              <a:pathLst>
                <a:path w="3168" h="4526" extrusionOk="0">
                  <a:moveTo>
                    <a:pt x="1350" y="2261"/>
                  </a:moveTo>
                  <a:cubicBezTo>
                    <a:pt x="1816" y="2261"/>
                    <a:pt x="2263" y="2624"/>
                    <a:pt x="2263" y="3172"/>
                  </a:cubicBezTo>
                  <a:cubicBezTo>
                    <a:pt x="2263" y="3672"/>
                    <a:pt x="1858" y="4076"/>
                    <a:pt x="1358" y="4076"/>
                  </a:cubicBezTo>
                  <a:cubicBezTo>
                    <a:pt x="548" y="4076"/>
                    <a:pt x="144" y="3100"/>
                    <a:pt x="715" y="2529"/>
                  </a:cubicBezTo>
                  <a:cubicBezTo>
                    <a:pt x="900" y="2344"/>
                    <a:pt x="1127" y="2261"/>
                    <a:pt x="1350" y="2261"/>
                  </a:cubicBezTo>
                  <a:close/>
                  <a:moveTo>
                    <a:pt x="1824" y="1"/>
                  </a:moveTo>
                  <a:cubicBezTo>
                    <a:pt x="1790" y="1"/>
                    <a:pt x="1754" y="9"/>
                    <a:pt x="1715" y="28"/>
                  </a:cubicBezTo>
                  <a:cubicBezTo>
                    <a:pt x="1382" y="195"/>
                    <a:pt x="1084" y="433"/>
                    <a:pt x="846" y="707"/>
                  </a:cubicBezTo>
                  <a:cubicBezTo>
                    <a:pt x="465" y="1159"/>
                    <a:pt x="1" y="1933"/>
                    <a:pt x="1" y="3172"/>
                  </a:cubicBezTo>
                  <a:cubicBezTo>
                    <a:pt x="1" y="3985"/>
                    <a:pt x="665" y="4526"/>
                    <a:pt x="1360" y="4526"/>
                  </a:cubicBezTo>
                  <a:cubicBezTo>
                    <a:pt x="1693" y="4526"/>
                    <a:pt x="2033" y="4402"/>
                    <a:pt x="2311" y="4124"/>
                  </a:cubicBezTo>
                  <a:cubicBezTo>
                    <a:pt x="3168" y="3279"/>
                    <a:pt x="2561" y="1814"/>
                    <a:pt x="1358" y="1814"/>
                  </a:cubicBezTo>
                  <a:cubicBezTo>
                    <a:pt x="1096" y="1814"/>
                    <a:pt x="834" y="1898"/>
                    <a:pt x="608" y="2040"/>
                  </a:cubicBezTo>
                  <a:cubicBezTo>
                    <a:pt x="727" y="1671"/>
                    <a:pt x="918" y="1326"/>
                    <a:pt x="1168" y="1028"/>
                  </a:cubicBezTo>
                  <a:cubicBezTo>
                    <a:pt x="1370" y="778"/>
                    <a:pt x="1620" y="588"/>
                    <a:pt x="1894" y="445"/>
                  </a:cubicBezTo>
                  <a:cubicBezTo>
                    <a:pt x="2152" y="352"/>
                    <a:pt x="2043" y="1"/>
                    <a:pt x="18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46"/>
            <p:cNvSpPr/>
            <p:nvPr/>
          </p:nvSpPr>
          <p:spPr>
            <a:xfrm>
              <a:off x="4254904" y="1555034"/>
              <a:ext cx="62998" cy="104263"/>
            </a:xfrm>
            <a:custGeom>
              <a:avLst/>
              <a:gdLst/>
              <a:ahLst/>
              <a:cxnLst/>
              <a:rect l="l" t="t" r="r" b="b"/>
              <a:pathLst>
                <a:path w="2751" h="4549" extrusionOk="0">
                  <a:moveTo>
                    <a:pt x="1370" y="405"/>
                  </a:moveTo>
                  <a:cubicBezTo>
                    <a:pt x="1882" y="405"/>
                    <a:pt x="2286" y="834"/>
                    <a:pt x="2275" y="1346"/>
                  </a:cubicBezTo>
                  <a:lnTo>
                    <a:pt x="2275" y="3156"/>
                  </a:lnTo>
                  <a:cubicBezTo>
                    <a:pt x="2286" y="3668"/>
                    <a:pt x="1882" y="4096"/>
                    <a:pt x="1370" y="4096"/>
                  </a:cubicBezTo>
                  <a:cubicBezTo>
                    <a:pt x="858" y="4096"/>
                    <a:pt x="441" y="3668"/>
                    <a:pt x="465" y="3156"/>
                  </a:cubicBezTo>
                  <a:lnTo>
                    <a:pt x="465" y="1346"/>
                  </a:lnTo>
                  <a:cubicBezTo>
                    <a:pt x="441" y="834"/>
                    <a:pt x="858" y="405"/>
                    <a:pt x="1370" y="405"/>
                  </a:cubicBezTo>
                  <a:close/>
                  <a:moveTo>
                    <a:pt x="1382" y="0"/>
                  </a:moveTo>
                  <a:cubicBezTo>
                    <a:pt x="631" y="0"/>
                    <a:pt x="24" y="608"/>
                    <a:pt x="24" y="1346"/>
                  </a:cubicBezTo>
                  <a:lnTo>
                    <a:pt x="24" y="3156"/>
                  </a:lnTo>
                  <a:cubicBezTo>
                    <a:pt x="0" y="3918"/>
                    <a:pt x="608" y="4549"/>
                    <a:pt x="1370" y="4549"/>
                  </a:cubicBezTo>
                  <a:cubicBezTo>
                    <a:pt x="2144" y="4549"/>
                    <a:pt x="2751" y="3918"/>
                    <a:pt x="2727" y="3156"/>
                  </a:cubicBezTo>
                  <a:lnTo>
                    <a:pt x="2727" y="1346"/>
                  </a:lnTo>
                  <a:cubicBezTo>
                    <a:pt x="2727" y="608"/>
                    <a:pt x="2120" y="0"/>
                    <a:pt x="13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46"/>
            <p:cNvSpPr/>
            <p:nvPr/>
          </p:nvSpPr>
          <p:spPr>
            <a:xfrm>
              <a:off x="4196417" y="1510547"/>
              <a:ext cx="11198" cy="19138"/>
            </a:xfrm>
            <a:custGeom>
              <a:avLst/>
              <a:gdLst/>
              <a:ahLst/>
              <a:cxnLst/>
              <a:rect l="l" t="t" r="r" b="b"/>
              <a:pathLst>
                <a:path w="489" h="835" extrusionOk="0">
                  <a:moveTo>
                    <a:pt x="245" y="1"/>
                  </a:moveTo>
                  <a:cubicBezTo>
                    <a:pt x="123" y="1"/>
                    <a:pt x="1" y="84"/>
                    <a:pt x="18" y="251"/>
                  </a:cubicBezTo>
                  <a:lnTo>
                    <a:pt x="18" y="620"/>
                  </a:lnTo>
                  <a:cubicBezTo>
                    <a:pt x="18" y="739"/>
                    <a:pt x="126" y="834"/>
                    <a:pt x="245" y="834"/>
                  </a:cubicBezTo>
                  <a:cubicBezTo>
                    <a:pt x="364" y="834"/>
                    <a:pt x="471" y="739"/>
                    <a:pt x="471" y="608"/>
                  </a:cubicBezTo>
                  <a:lnTo>
                    <a:pt x="471" y="251"/>
                  </a:lnTo>
                  <a:cubicBezTo>
                    <a:pt x="489" y="84"/>
                    <a:pt x="367" y="1"/>
                    <a:pt x="2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46"/>
            <p:cNvSpPr/>
            <p:nvPr/>
          </p:nvSpPr>
          <p:spPr>
            <a:xfrm>
              <a:off x="4282040" y="1510547"/>
              <a:ext cx="11198" cy="19138"/>
            </a:xfrm>
            <a:custGeom>
              <a:avLst/>
              <a:gdLst/>
              <a:ahLst/>
              <a:cxnLst/>
              <a:rect l="l" t="t" r="r" b="b"/>
              <a:pathLst>
                <a:path w="489" h="835" extrusionOk="0">
                  <a:moveTo>
                    <a:pt x="244" y="1"/>
                  </a:moveTo>
                  <a:cubicBezTo>
                    <a:pt x="122" y="1"/>
                    <a:pt x="0" y="84"/>
                    <a:pt x="18" y="251"/>
                  </a:cubicBezTo>
                  <a:lnTo>
                    <a:pt x="18" y="620"/>
                  </a:lnTo>
                  <a:cubicBezTo>
                    <a:pt x="18" y="739"/>
                    <a:pt x="125" y="834"/>
                    <a:pt x="244" y="834"/>
                  </a:cubicBezTo>
                  <a:cubicBezTo>
                    <a:pt x="363" y="834"/>
                    <a:pt x="470" y="739"/>
                    <a:pt x="470" y="608"/>
                  </a:cubicBezTo>
                  <a:lnTo>
                    <a:pt x="470" y="251"/>
                  </a:lnTo>
                  <a:cubicBezTo>
                    <a:pt x="488" y="84"/>
                    <a:pt x="366" y="1"/>
                    <a:pt x="2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46"/>
            <p:cNvSpPr/>
            <p:nvPr/>
          </p:nvSpPr>
          <p:spPr>
            <a:xfrm>
              <a:off x="4219592" y="1523726"/>
              <a:ext cx="50609" cy="20949"/>
            </a:xfrm>
            <a:custGeom>
              <a:avLst/>
              <a:gdLst/>
              <a:ahLst/>
              <a:cxnLst/>
              <a:rect l="l" t="t" r="r" b="b"/>
              <a:pathLst>
                <a:path w="2210" h="914" extrusionOk="0">
                  <a:moveTo>
                    <a:pt x="245" y="0"/>
                  </a:moveTo>
                  <a:cubicBezTo>
                    <a:pt x="123" y="0"/>
                    <a:pt x="1" y="87"/>
                    <a:pt x="18" y="259"/>
                  </a:cubicBezTo>
                  <a:cubicBezTo>
                    <a:pt x="18" y="616"/>
                    <a:pt x="316" y="914"/>
                    <a:pt x="685" y="914"/>
                  </a:cubicBezTo>
                  <a:cubicBezTo>
                    <a:pt x="840" y="914"/>
                    <a:pt x="995" y="854"/>
                    <a:pt x="1114" y="747"/>
                  </a:cubicBezTo>
                  <a:cubicBezTo>
                    <a:pt x="1245" y="860"/>
                    <a:pt x="1397" y="910"/>
                    <a:pt x="1547" y="910"/>
                  </a:cubicBezTo>
                  <a:cubicBezTo>
                    <a:pt x="1887" y="910"/>
                    <a:pt x="2209" y="648"/>
                    <a:pt x="2209" y="259"/>
                  </a:cubicBezTo>
                  <a:cubicBezTo>
                    <a:pt x="2209" y="128"/>
                    <a:pt x="2102" y="33"/>
                    <a:pt x="1983" y="33"/>
                  </a:cubicBezTo>
                  <a:lnTo>
                    <a:pt x="1971" y="33"/>
                  </a:lnTo>
                  <a:cubicBezTo>
                    <a:pt x="1852" y="33"/>
                    <a:pt x="1745" y="128"/>
                    <a:pt x="1745" y="259"/>
                  </a:cubicBezTo>
                  <a:cubicBezTo>
                    <a:pt x="1745" y="396"/>
                    <a:pt x="1641" y="465"/>
                    <a:pt x="1536" y="465"/>
                  </a:cubicBezTo>
                  <a:cubicBezTo>
                    <a:pt x="1432" y="465"/>
                    <a:pt x="1328" y="396"/>
                    <a:pt x="1328" y="259"/>
                  </a:cubicBezTo>
                  <a:cubicBezTo>
                    <a:pt x="1316" y="122"/>
                    <a:pt x="1212" y="54"/>
                    <a:pt x="1108" y="54"/>
                  </a:cubicBezTo>
                  <a:cubicBezTo>
                    <a:pt x="1004" y="54"/>
                    <a:pt x="900" y="122"/>
                    <a:pt x="888" y="259"/>
                  </a:cubicBezTo>
                  <a:cubicBezTo>
                    <a:pt x="888" y="396"/>
                    <a:pt x="783" y="465"/>
                    <a:pt x="679" y="465"/>
                  </a:cubicBezTo>
                  <a:cubicBezTo>
                    <a:pt x="575" y="465"/>
                    <a:pt x="471" y="396"/>
                    <a:pt x="471" y="259"/>
                  </a:cubicBezTo>
                  <a:cubicBezTo>
                    <a:pt x="489" y="87"/>
                    <a:pt x="367" y="0"/>
                    <a:pt x="2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9" name="Google Shape;799;p46"/>
          <p:cNvGrpSpPr/>
          <p:nvPr/>
        </p:nvGrpSpPr>
        <p:grpSpPr>
          <a:xfrm>
            <a:off x="7593937" y="4019616"/>
            <a:ext cx="657371" cy="640067"/>
            <a:chOff x="4758498" y="2797436"/>
            <a:chExt cx="349294" cy="341187"/>
          </a:xfrm>
        </p:grpSpPr>
        <p:sp>
          <p:nvSpPr>
            <p:cNvPr id="800" name="Google Shape;800;p46"/>
            <p:cNvSpPr/>
            <p:nvPr/>
          </p:nvSpPr>
          <p:spPr>
            <a:xfrm>
              <a:off x="4911722" y="3014442"/>
              <a:ext cx="51548" cy="124181"/>
            </a:xfrm>
            <a:custGeom>
              <a:avLst/>
              <a:gdLst/>
              <a:ahLst/>
              <a:cxnLst/>
              <a:rect l="l" t="t" r="r" b="b"/>
              <a:pathLst>
                <a:path w="2251" h="5418" extrusionOk="0">
                  <a:moveTo>
                    <a:pt x="1" y="1"/>
                  </a:moveTo>
                  <a:lnTo>
                    <a:pt x="1" y="4965"/>
                  </a:lnTo>
                  <a:cubicBezTo>
                    <a:pt x="1" y="5216"/>
                    <a:pt x="203" y="5418"/>
                    <a:pt x="453" y="5418"/>
                  </a:cubicBezTo>
                  <a:lnTo>
                    <a:pt x="1810" y="5418"/>
                  </a:lnTo>
                  <a:cubicBezTo>
                    <a:pt x="2048" y="5418"/>
                    <a:pt x="2251" y="5216"/>
                    <a:pt x="2251" y="4965"/>
                  </a:cubicBezTo>
                  <a:lnTo>
                    <a:pt x="225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46"/>
            <p:cNvSpPr/>
            <p:nvPr/>
          </p:nvSpPr>
          <p:spPr>
            <a:xfrm>
              <a:off x="4911722" y="3014442"/>
              <a:ext cx="51548" cy="124181"/>
            </a:xfrm>
            <a:custGeom>
              <a:avLst/>
              <a:gdLst/>
              <a:ahLst/>
              <a:cxnLst/>
              <a:rect l="l" t="t" r="r" b="b"/>
              <a:pathLst>
                <a:path w="2251" h="5418" extrusionOk="0">
                  <a:moveTo>
                    <a:pt x="1" y="1"/>
                  </a:moveTo>
                  <a:lnTo>
                    <a:pt x="1" y="4965"/>
                  </a:lnTo>
                  <a:cubicBezTo>
                    <a:pt x="1" y="5216"/>
                    <a:pt x="203" y="5418"/>
                    <a:pt x="441" y="5418"/>
                  </a:cubicBezTo>
                  <a:lnTo>
                    <a:pt x="1167" y="5418"/>
                  </a:lnTo>
                  <a:cubicBezTo>
                    <a:pt x="989" y="5299"/>
                    <a:pt x="894" y="5096"/>
                    <a:pt x="882" y="4882"/>
                  </a:cubicBezTo>
                  <a:lnTo>
                    <a:pt x="894" y="4287"/>
                  </a:lnTo>
                  <a:cubicBezTo>
                    <a:pt x="894" y="4037"/>
                    <a:pt x="1096" y="3834"/>
                    <a:pt x="1334" y="3834"/>
                  </a:cubicBezTo>
                  <a:lnTo>
                    <a:pt x="2251" y="3834"/>
                  </a:lnTo>
                  <a:lnTo>
                    <a:pt x="2251" y="1"/>
                  </a:lnTo>
                  <a:close/>
                </a:path>
              </a:pathLst>
            </a:custGeom>
            <a:solidFill>
              <a:srgbClr val="522D2D">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46"/>
            <p:cNvSpPr/>
            <p:nvPr/>
          </p:nvSpPr>
          <p:spPr>
            <a:xfrm>
              <a:off x="4758498" y="2797436"/>
              <a:ext cx="349294" cy="284437"/>
            </a:xfrm>
            <a:custGeom>
              <a:avLst/>
              <a:gdLst/>
              <a:ahLst/>
              <a:cxnLst/>
              <a:rect l="l" t="t" r="r" b="b"/>
              <a:pathLst>
                <a:path w="15253" h="12410" extrusionOk="0">
                  <a:moveTo>
                    <a:pt x="7818" y="0"/>
                  </a:moveTo>
                  <a:cubicBezTo>
                    <a:pt x="7296" y="0"/>
                    <a:pt x="6773" y="250"/>
                    <a:pt x="6453" y="753"/>
                  </a:cubicBezTo>
                  <a:cubicBezTo>
                    <a:pt x="6442" y="753"/>
                    <a:pt x="6442" y="765"/>
                    <a:pt x="6442" y="765"/>
                  </a:cubicBezTo>
                  <a:lnTo>
                    <a:pt x="584" y="10266"/>
                  </a:lnTo>
                  <a:cubicBezTo>
                    <a:pt x="0" y="11195"/>
                    <a:pt x="667" y="12398"/>
                    <a:pt x="1774" y="12409"/>
                  </a:cubicBezTo>
                  <a:lnTo>
                    <a:pt x="6680" y="12409"/>
                  </a:lnTo>
                  <a:lnTo>
                    <a:pt x="6775" y="12386"/>
                  </a:lnTo>
                  <a:lnTo>
                    <a:pt x="6918" y="12409"/>
                  </a:lnTo>
                  <a:lnTo>
                    <a:pt x="13847" y="12409"/>
                  </a:lnTo>
                  <a:cubicBezTo>
                    <a:pt x="14621" y="12409"/>
                    <a:pt x="15252" y="11778"/>
                    <a:pt x="15252" y="11004"/>
                  </a:cubicBezTo>
                  <a:cubicBezTo>
                    <a:pt x="15252" y="10874"/>
                    <a:pt x="15228" y="10743"/>
                    <a:pt x="15193" y="10612"/>
                  </a:cubicBezTo>
                  <a:cubicBezTo>
                    <a:pt x="15169" y="10493"/>
                    <a:pt x="15109" y="10373"/>
                    <a:pt x="15038" y="10266"/>
                  </a:cubicBezTo>
                  <a:lnTo>
                    <a:pt x="9192" y="765"/>
                  </a:lnTo>
                  <a:cubicBezTo>
                    <a:pt x="8875" y="256"/>
                    <a:pt x="8346" y="0"/>
                    <a:pt x="78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46"/>
            <p:cNvSpPr/>
            <p:nvPr/>
          </p:nvSpPr>
          <p:spPr>
            <a:xfrm>
              <a:off x="4850922" y="2818110"/>
              <a:ext cx="236420" cy="243021"/>
            </a:xfrm>
            <a:custGeom>
              <a:avLst/>
              <a:gdLst/>
              <a:ahLst/>
              <a:cxnLst/>
              <a:rect l="l" t="t" r="r" b="b"/>
              <a:pathLst>
                <a:path w="10324" h="10603" extrusionOk="0">
                  <a:moveTo>
                    <a:pt x="3787" y="0"/>
                  </a:moveTo>
                  <a:cubicBezTo>
                    <a:pt x="3552" y="0"/>
                    <a:pt x="3316" y="113"/>
                    <a:pt x="3179" y="339"/>
                  </a:cubicBezTo>
                  <a:lnTo>
                    <a:pt x="2215" y="1899"/>
                  </a:lnTo>
                  <a:lnTo>
                    <a:pt x="1" y="9352"/>
                  </a:lnTo>
                  <a:lnTo>
                    <a:pt x="2227" y="10603"/>
                  </a:lnTo>
                  <a:lnTo>
                    <a:pt x="9811" y="10603"/>
                  </a:lnTo>
                  <a:cubicBezTo>
                    <a:pt x="10097" y="10603"/>
                    <a:pt x="10323" y="10376"/>
                    <a:pt x="10323" y="10102"/>
                  </a:cubicBezTo>
                  <a:cubicBezTo>
                    <a:pt x="10323" y="10007"/>
                    <a:pt x="10299" y="9912"/>
                    <a:pt x="10252" y="9829"/>
                  </a:cubicBezTo>
                  <a:lnTo>
                    <a:pt x="4394" y="339"/>
                  </a:lnTo>
                  <a:cubicBezTo>
                    <a:pt x="4257" y="113"/>
                    <a:pt x="4022" y="0"/>
                    <a:pt x="378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46"/>
            <p:cNvSpPr/>
            <p:nvPr/>
          </p:nvSpPr>
          <p:spPr>
            <a:xfrm>
              <a:off x="4787672" y="2861635"/>
              <a:ext cx="113996" cy="199496"/>
            </a:xfrm>
            <a:custGeom>
              <a:avLst/>
              <a:gdLst/>
              <a:ahLst/>
              <a:cxnLst/>
              <a:rect l="l" t="t" r="r" b="b"/>
              <a:pathLst>
                <a:path w="4978" h="8704" extrusionOk="0">
                  <a:moveTo>
                    <a:pt x="4965" y="0"/>
                  </a:moveTo>
                  <a:lnTo>
                    <a:pt x="72" y="7930"/>
                  </a:lnTo>
                  <a:cubicBezTo>
                    <a:pt x="24" y="8013"/>
                    <a:pt x="0" y="8108"/>
                    <a:pt x="0" y="8203"/>
                  </a:cubicBezTo>
                  <a:cubicBezTo>
                    <a:pt x="0" y="8477"/>
                    <a:pt x="226" y="8704"/>
                    <a:pt x="500" y="8704"/>
                  </a:cubicBezTo>
                  <a:lnTo>
                    <a:pt x="4977" y="8704"/>
                  </a:lnTo>
                  <a:cubicBezTo>
                    <a:pt x="4965" y="8608"/>
                    <a:pt x="4953" y="8501"/>
                    <a:pt x="4965" y="8394"/>
                  </a:cubicBezTo>
                  <a:lnTo>
                    <a:pt x="496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46"/>
            <p:cNvSpPr/>
            <p:nvPr/>
          </p:nvSpPr>
          <p:spPr>
            <a:xfrm>
              <a:off x="4758498" y="2814695"/>
              <a:ext cx="158422" cy="267178"/>
            </a:xfrm>
            <a:custGeom>
              <a:avLst/>
              <a:gdLst/>
              <a:ahLst/>
              <a:cxnLst/>
              <a:rect l="l" t="t" r="r" b="b"/>
              <a:pathLst>
                <a:path w="6918" h="11657" extrusionOk="0">
                  <a:moveTo>
                    <a:pt x="6453" y="0"/>
                  </a:moveTo>
                  <a:cubicBezTo>
                    <a:pt x="6453" y="0"/>
                    <a:pt x="6442" y="12"/>
                    <a:pt x="6442" y="12"/>
                  </a:cubicBezTo>
                  <a:lnTo>
                    <a:pt x="584" y="9513"/>
                  </a:lnTo>
                  <a:cubicBezTo>
                    <a:pt x="0" y="10442"/>
                    <a:pt x="679" y="11645"/>
                    <a:pt x="1774" y="11656"/>
                  </a:cubicBezTo>
                  <a:lnTo>
                    <a:pt x="6918" y="11656"/>
                  </a:lnTo>
                  <a:cubicBezTo>
                    <a:pt x="6144" y="11299"/>
                    <a:pt x="6239" y="10442"/>
                    <a:pt x="6239" y="10442"/>
                  </a:cubicBezTo>
                  <a:lnTo>
                    <a:pt x="6239" y="1703"/>
                  </a:lnTo>
                  <a:cubicBezTo>
                    <a:pt x="6227" y="1131"/>
                    <a:pt x="6299" y="548"/>
                    <a:pt x="6453" y="0"/>
                  </a:cubicBezTo>
                  <a:close/>
                </a:path>
              </a:pathLst>
            </a:custGeom>
            <a:solidFill>
              <a:srgbClr val="522D2D">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46"/>
            <p:cNvSpPr/>
            <p:nvPr/>
          </p:nvSpPr>
          <p:spPr>
            <a:xfrm>
              <a:off x="4916622" y="3009263"/>
              <a:ext cx="36296" cy="31125"/>
            </a:xfrm>
            <a:custGeom>
              <a:avLst/>
              <a:gdLst/>
              <a:ahLst/>
              <a:cxnLst/>
              <a:rect l="l" t="t" r="r" b="b"/>
              <a:pathLst>
                <a:path w="1585" h="1358" extrusionOk="0">
                  <a:moveTo>
                    <a:pt x="906" y="0"/>
                  </a:moveTo>
                  <a:cubicBezTo>
                    <a:pt x="310" y="0"/>
                    <a:pt x="1" y="739"/>
                    <a:pt x="430" y="1155"/>
                  </a:cubicBezTo>
                  <a:cubicBezTo>
                    <a:pt x="569" y="1295"/>
                    <a:pt x="740" y="1357"/>
                    <a:pt x="907" y="1357"/>
                  </a:cubicBezTo>
                  <a:cubicBezTo>
                    <a:pt x="1254" y="1357"/>
                    <a:pt x="1584" y="1089"/>
                    <a:pt x="1584" y="679"/>
                  </a:cubicBezTo>
                  <a:cubicBezTo>
                    <a:pt x="1584" y="310"/>
                    <a:pt x="1287" y="0"/>
                    <a:pt x="9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46"/>
            <p:cNvSpPr/>
            <p:nvPr/>
          </p:nvSpPr>
          <p:spPr>
            <a:xfrm>
              <a:off x="4908996" y="2874997"/>
              <a:ext cx="56746" cy="113821"/>
            </a:xfrm>
            <a:custGeom>
              <a:avLst/>
              <a:gdLst/>
              <a:ahLst/>
              <a:cxnLst/>
              <a:rect l="l" t="t" r="r" b="b"/>
              <a:pathLst>
                <a:path w="2478" h="4966" extrusionOk="0">
                  <a:moveTo>
                    <a:pt x="1239" y="1"/>
                  </a:moveTo>
                  <a:cubicBezTo>
                    <a:pt x="536" y="1"/>
                    <a:pt x="1" y="643"/>
                    <a:pt x="132" y="1334"/>
                  </a:cubicBezTo>
                  <a:lnTo>
                    <a:pt x="703" y="4513"/>
                  </a:lnTo>
                  <a:cubicBezTo>
                    <a:pt x="751" y="4775"/>
                    <a:pt x="977" y="4965"/>
                    <a:pt x="1239" y="4965"/>
                  </a:cubicBezTo>
                  <a:cubicBezTo>
                    <a:pt x="1501" y="4965"/>
                    <a:pt x="1727" y="4775"/>
                    <a:pt x="1775" y="4513"/>
                  </a:cubicBezTo>
                  <a:lnTo>
                    <a:pt x="2346" y="1334"/>
                  </a:lnTo>
                  <a:cubicBezTo>
                    <a:pt x="2477" y="643"/>
                    <a:pt x="1941" y="1"/>
                    <a:pt x="12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8" name="Google Shape;808;p46"/>
          <p:cNvGrpSpPr/>
          <p:nvPr/>
        </p:nvGrpSpPr>
        <p:grpSpPr>
          <a:xfrm>
            <a:off x="7845272" y="1362440"/>
            <a:ext cx="584467" cy="694643"/>
            <a:chOff x="7933161" y="1362440"/>
            <a:chExt cx="584467" cy="694643"/>
          </a:xfrm>
        </p:grpSpPr>
        <p:sp>
          <p:nvSpPr>
            <p:cNvPr id="809" name="Google Shape;809;p46"/>
            <p:cNvSpPr/>
            <p:nvPr/>
          </p:nvSpPr>
          <p:spPr>
            <a:xfrm>
              <a:off x="7933161" y="1877048"/>
              <a:ext cx="172331" cy="180035"/>
            </a:xfrm>
            <a:custGeom>
              <a:avLst/>
              <a:gdLst/>
              <a:ahLst/>
              <a:cxnLst/>
              <a:rect l="l" t="t" r="r" b="b"/>
              <a:pathLst>
                <a:path w="3457" h="3485" extrusionOk="0">
                  <a:moveTo>
                    <a:pt x="1729" y="1"/>
                  </a:moveTo>
                  <a:cubicBezTo>
                    <a:pt x="1682" y="10"/>
                    <a:pt x="1654" y="38"/>
                    <a:pt x="1636" y="66"/>
                  </a:cubicBezTo>
                  <a:cubicBezTo>
                    <a:pt x="1301" y="688"/>
                    <a:pt x="846" y="1339"/>
                    <a:pt x="66" y="1636"/>
                  </a:cubicBezTo>
                  <a:cubicBezTo>
                    <a:pt x="38" y="1654"/>
                    <a:pt x="10" y="1673"/>
                    <a:pt x="1" y="1701"/>
                  </a:cubicBezTo>
                  <a:cubicBezTo>
                    <a:pt x="1" y="1704"/>
                    <a:pt x="1" y="1707"/>
                    <a:pt x="1" y="1710"/>
                  </a:cubicBezTo>
                  <a:lnTo>
                    <a:pt x="1" y="1719"/>
                  </a:lnTo>
                  <a:cubicBezTo>
                    <a:pt x="1" y="1729"/>
                    <a:pt x="1" y="1738"/>
                    <a:pt x="1" y="1747"/>
                  </a:cubicBezTo>
                  <a:cubicBezTo>
                    <a:pt x="1" y="1757"/>
                    <a:pt x="1" y="1766"/>
                    <a:pt x="1" y="1775"/>
                  </a:cubicBezTo>
                  <a:lnTo>
                    <a:pt x="1" y="1785"/>
                  </a:lnTo>
                  <a:cubicBezTo>
                    <a:pt x="1" y="1789"/>
                    <a:pt x="1" y="1791"/>
                    <a:pt x="1" y="1794"/>
                  </a:cubicBezTo>
                  <a:cubicBezTo>
                    <a:pt x="10" y="1822"/>
                    <a:pt x="38" y="1840"/>
                    <a:pt x="66" y="1850"/>
                  </a:cubicBezTo>
                  <a:cubicBezTo>
                    <a:pt x="846" y="2156"/>
                    <a:pt x="1301" y="2806"/>
                    <a:pt x="1636" y="3420"/>
                  </a:cubicBezTo>
                  <a:cubicBezTo>
                    <a:pt x="1654" y="3457"/>
                    <a:pt x="1682" y="3485"/>
                    <a:pt x="1729" y="3485"/>
                  </a:cubicBezTo>
                  <a:cubicBezTo>
                    <a:pt x="1766" y="3485"/>
                    <a:pt x="1803" y="3457"/>
                    <a:pt x="1822" y="3420"/>
                  </a:cubicBezTo>
                  <a:cubicBezTo>
                    <a:pt x="2156" y="2806"/>
                    <a:pt x="2611" y="2147"/>
                    <a:pt x="3382" y="1850"/>
                  </a:cubicBezTo>
                  <a:cubicBezTo>
                    <a:pt x="3410" y="1840"/>
                    <a:pt x="3438" y="1822"/>
                    <a:pt x="3457" y="1794"/>
                  </a:cubicBezTo>
                  <a:cubicBezTo>
                    <a:pt x="3457" y="1791"/>
                    <a:pt x="3457" y="1789"/>
                    <a:pt x="3457" y="1785"/>
                  </a:cubicBezTo>
                  <a:lnTo>
                    <a:pt x="3457" y="1775"/>
                  </a:lnTo>
                  <a:cubicBezTo>
                    <a:pt x="3457" y="1757"/>
                    <a:pt x="3457" y="1738"/>
                    <a:pt x="3457" y="1719"/>
                  </a:cubicBezTo>
                  <a:lnTo>
                    <a:pt x="3457" y="1710"/>
                  </a:lnTo>
                  <a:cubicBezTo>
                    <a:pt x="3457" y="1707"/>
                    <a:pt x="3457" y="1704"/>
                    <a:pt x="3457" y="1701"/>
                  </a:cubicBezTo>
                  <a:cubicBezTo>
                    <a:pt x="3438" y="1673"/>
                    <a:pt x="3410" y="1654"/>
                    <a:pt x="3382" y="1636"/>
                  </a:cubicBezTo>
                  <a:cubicBezTo>
                    <a:pt x="2611" y="1339"/>
                    <a:pt x="2156" y="688"/>
                    <a:pt x="1822" y="66"/>
                  </a:cubicBezTo>
                  <a:cubicBezTo>
                    <a:pt x="1803" y="38"/>
                    <a:pt x="1766" y="10"/>
                    <a:pt x="17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46"/>
            <p:cNvSpPr/>
            <p:nvPr/>
          </p:nvSpPr>
          <p:spPr>
            <a:xfrm>
              <a:off x="8343901" y="1785938"/>
              <a:ext cx="173727" cy="179570"/>
            </a:xfrm>
            <a:custGeom>
              <a:avLst/>
              <a:gdLst/>
              <a:ahLst/>
              <a:cxnLst/>
              <a:rect l="l" t="t" r="r" b="b"/>
              <a:pathLst>
                <a:path w="3485" h="3476" extrusionOk="0">
                  <a:moveTo>
                    <a:pt x="1413" y="1"/>
                  </a:moveTo>
                  <a:cubicBezTo>
                    <a:pt x="1339" y="1"/>
                    <a:pt x="1283" y="57"/>
                    <a:pt x="1283" y="122"/>
                  </a:cubicBezTo>
                  <a:lnTo>
                    <a:pt x="1283" y="317"/>
                  </a:lnTo>
                  <a:cubicBezTo>
                    <a:pt x="1283" y="393"/>
                    <a:pt x="1217" y="444"/>
                    <a:pt x="1152" y="444"/>
                  </a:cubicBezTo>
                  <a:cubicBezTo>
                    <a:pt x="1122" y="444"/>
                    <a:pt x="1093" y="433"/>
                    <a:pt x="1069" y="410"/>
                  </a:cubicBezTo>
                  <a:lnTo>
                    <a:pt x="930" y="270"/>
                  </a:lnTo>
                  <a:cubicBezTo>
                    <a:pt x="902" y="243"/>
                    <a:pt x="867" y="229"/>
                    <a:pt x="833" y="229"/>
                  </a:cubicBezTo>
                  <a:cubicBezTo>
                    <a:pt x="800" y="229"/>
                    <a:pt x="767" y="243"/>
                    <a:pt x="744" y="270"/>
                  </a:cubicBezTo>
                  <a:lnTo>
                    <a:pt x="279" y="735"/>
                  </a:lnTo>
                  <a:cubicBezTo>
                    <a:pt x="233" y="781"/>
                    <a:pt x="233" y="865"/>
                    <a:pt x="279" y="911"/>
                  </a:cubicBezTo>
                  <a:lnTo>
                    <a:pt x="419" y="1051"/>
                  </a:lnTo>
                  <a:cubicBezTo>
                    <a:pt x="502" y="1134"/>
                    <a:pt x="447" y="1274"/>
                    <a:pt x="326" y="1274"/>
                  </a:cubicBezTo>
                  <a:lnTo>
                    <a:pt x="131" y="1274"/>
                  </a:lnTo>
                  <a:cubicBezTo>
                    <a:pt x="56" y="1274"/>
                    <a:pt x="1" y="1330"/>
                    <a:pt x="1" y="1404"/>
                  </a:cubicBezTo>
                  <a:lnTo>
                    <a:pt x="1" y="2064"/>
                  </a:lnTo>
                  <a:cubicBezTo>
                    <a:pt x="1" y="2129"/>
                    <a:pt x="56" y="2194"/>
                    <a:pt x="131" y="2194"/>
                  </a:cubicBezTo>
                  <a:lnTo>
                    <a:pt x="326" y="2194"/>
                  </a:lnTo>
                  <a:cubicBezTo>
                    <a:pt x="447" y="2194"/>
                    <a:pt x="502" y="2324"/>
                    <a:pt x="419" y="2407"/>
                  </a:cubicBezTo>
                  <a:lnTo>
                    <a:pt x="279" y="2547"/>
                  </a:lnTo>
                  <a:cubicBezTo>
                    <a:pt x="233" y="2602"/>
                    <a:pt x="233" y="2677"/>
                    <a:pt x="279" y="2732"/>
                  </a:cubicBezTo>
                  <a:lnTo>
                    <a:pt x="744" y="3197"/>
                  </a:lnTo>
                  <a:cubicBezTo>
                    <a:pt x="767" y="3220"/>
                    <a:pt x="800" y="3232"/>
                    <a:pt x="833" y="3232"/>
                  </a:cubicBezTo>
                  <a:cubicBezTo>
                    <a:pt x="867" y="3232"/>
                    <a:pt x="902" y="3220"/>
                    <a:pt x="930" y="3197"/>
                  </a:cubicBezTo>
                  <a:lnTo>
                    <a:pt x="1069" y="3058"/>
                  </a:lnTo>
                  <a:cubicBezTo>
                    <a:pt x="1094" y="3030"/>
                    <a:pt x="1125" y="3018"/>
                    <a:pt x="1156" y="3018"/>
                  </a:cubicBezTo>
                  <a:cubicBezTo>
                    <a:pt x="1220" y="3018"/>
                    <a:pt x="1283" y="3069"/>
                    <a:pt x="1283" y="3151"/>
                  </a:cubicBezTo>
                  <a:lnTo>
                    <a:pt x="1283" y="3346"/>
                  </a:lnTo>
                  <a:cubicBezTo>
                    <a:pt x="1283" y="3411"/>
                    <a:pt x="1339" y="3466"/>
                    <a:pt x="1413" y="3476"/>
                  </a:cubicBezTo>
                  <a:lnTo>
                    <a:pt x="2073" y="3476"/>
                  </a:lnTo>
                  <a:cubicBezTo>
                    <a:pt x="2147" y="3476"/>
                    <a:pt x="2203" y="3411"/>
                    <a:pt x="2203" y="3346"/>
                  </a:cubicBezTo>
                  <a:lnTo>
                    <a:pt x="2203" y="3151"/>
                  </a:lnTo>
                  <a:cubicBezTo>
                    <a:pt x="2203" y="3069"/>
                    <a:pt x="2265" y="3018"/>
                    <a:pt x="2329" y="3018"/>
                  </a:cubicBezTo>
                  <a:cubicBezTo>
                    <a:pt x="2360" y="3018"/>
                    <a:pt x="2392" y="3030"/>
                    <a:pt x="2416" y="3058"/>
                  </a:cubicBezTo>
                  <a:lnTo>
                    <a:pt x="2556" y="3197"/>
                  </a:lnTo>
                  <a:cubicBezTo>
                    <a:pt x="2584" y="3220"/>
                    <a:pt x="2616" y="3232"/>
                    <a:pt x="2649" y="3232"/>
                  </a:cubicBezTo>
                  <a:cubicBezTo>
                    <a:pt x="2681" y="3232"/>
                    <a:pt x="2714" y="3220"/>
                    <a:pt x="2742" y="3197"/>
                  </a:cubicBezTo>
                  <a:lnTo>
                    <a:pt x="3206" y="2732"/>
                  </a:lnTo>
                  <a:cubicBezTo>
                    <a:pt x="3253" y="2677"/>
                    <a:pt x="3253" y="2602"/>
                    <a:pt x="3206" y="2547"/>
                  </a:cubicBezTo>
                  <a:lnTo>
                    <a:pt x="3067" y="2407"/>
                  </a:lnTo>
                  <a:cubicBezTo>
                    <a:pt x="2983" y="2324"/>
                    <a:pt x="3039" y="2194"/>
                    <a:pt x="3160" y="2194"/>
                  </a:cubicBezTo>
                  <a:lnTo>
                    <a:pt x="3355" y="2194"/>
                  </a:lnTo>
                  <a:cubicBezTo>
                    <a:pt x="3420" y="2194"/>
                    <a:pt x="3485" y="2129"/>
                    <a:pt x="3485" y="2064"/>
                  </a:cubicBezTo>
                  <a:lnTo>
                    <a:pt x="3485" y="1404"/>
                  </a:lnTo>
                  <a:cubicBezTo>
                    <a:pt x="3476" y="1335"/>
                    <a:pt x="3428" y="1282"/>
                    <a:pt x="3369" y="1282"/>
                  </a:cubicBezTo>
                  <a:cubicBezTo>
                    <a:pt x="3364" y="1282"/>
                    <a:pt x="3360" y="1282"/>
                    <a:pt x="3355" y="1283"/>
                  </a:cubicBezTo>
                  <a:lnTo>
                    <a:pt x="3160" y="1283"/>
                  </a:lnTo>
                  <a:cubicBezTo>
                    <a:pt x="3039" y="1274"/>
                    <a:pt x="2983" y="1144"/>
                    <a:pt x="3067" y="1060"/>
                  </a:cubicBezTo>
                  <a:lnTo>
                    <a:pt x="3206" y="921"/>
                  </a:lnTo>
                  <a:cubicBezTo>
                    <a:pt x="3253" y="865"/>
                    <a:pt x="3253" y="791"/>
                    <a:pt x="3206" y="735"/>
                  </a:cubicBezTo>
                  <a:lnTo>
                    <a:pt x="2742" y="270"/>
                  </a:lnTo>
                  <a:cubicBezTo>
                    <a:pt x="2714" y="247"/>
                    <a:pt x="2681" y="236"/>
                    <a:pt x="2649" y="236"/>
                  </a:cubicBezTo>
                  <a:cubicBezTo>
                    <a:pt x="2616" y="236"/>
                    <a:pt x="2584" y="247"/>
                    <a:pt x="2556" y="270"/>
                  </a:cubicBezTo>
                  <a:lnTo>
                    <a:pt x="2416" y="410"/>
                  </a:lnTo>
                  <a:cubicBezTo>
                    <a:pt x="2392" y="438"/>
                    <a:pt x="2360" y="450"/>
                    <a:pt x="2328" y="450"/>
                  </a:cubicBezTo>
                  <a:cubicBezTo>
                    <a:pt x="2265" y="450"/>
                    <a:pt x="2203" y="400"/>
                    <a:pt x="2203" y="326"/>
                  </a:cubicBezTo>
                  <a:lnTo>
                    <a:pt x="2203" y="122"/>
                  </a:lnTo>
                  <a:cubicBezTo>
                    <a:pt x="2203" y="57"/>
                    <a:pt x="2147" y="1"/>
                    <a:pt x="20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46"/>
            <p:cNvSpPr/>
            <p:nvPr/>
          </p:nvSpPr>
          <p:spPr>
            <a:xfrm rot="1800110">
              <a:off x="8057836" y="1398213"/>
              <a:ext cx="191333" cy="180090"/>
            </a:xfrm>
            <a:custGeom>
              <a:avLst/>
              <a:gdLst/>
              <a:ahLst/>
              <a:cxnLst/>
              <a:rect l="l" t="t" r="r" b="b"/>
              <a:pathLst>
                <a:path w="3838" h="3486" extrusionOk="0">
                  <a:moveTo>
                    <a:pt x="1915" y="1"/>
                  </a:moveTo>
                  <a:cubicBezTo>
                    <a:pt x="1805" y="1"/>
                    <a:pt x="1696" y="63"/>
                    <a:pt x="1655" y="189"/>
                  </a:cubicBezTo>
                  <a:lnTo>
                    <a:pt x="1413" y="932"/>
                  </a:lnTo>
                  <a:cubicBezTo>
                    <a:pt x="1376" y="1044"/>
                    <a:pt x="1274" y="1118"/>
                    <a:pt x="1153" y="1118"/>
                  </a:cubicBezTo>
                  <a:lnTo>
                    <a:pt x="372" y="1118"/>
                  </a:lnTo>
                  <a:cubicBezTo>
                    <a:pt x="112" y="1118"/>
                    <a:pt x="1" y="1462"/>
                    <a:pt x="214" y="1610"/>
                  </a:cubicBezTo>
                  <a:lnTo>
                    <a:pt x="846" y="2075"/>
                  </a:lnTo>
                  <a:cubicBezTo>
                    <a:pt x="939" y="2149"/>
                    <a:pt x="986" y="2270"/>
                    <a:pt x="948" y="2381"/>
                  </a:cubicBezTo>
                  <a:lnTo>
                    <a:pt x="707" y="3125"/>
                  </a:lnTo>
                  <a:cubicBezTo>
                    <a:pt x="643" y="3316"/>
                    <a:pt x="795" y="3485"/>
                    <a:pt x="966" y="3485"/>
                  </a:cubicBezTo>
                  <a:cubicBezTo>
                    <a:pt x="1019" y="3485"/>
                    <a:pt x="1074" y="3469"/>
                    <a:pt x="1125" y="3431"/>
                  </a:cubicBezTo>
                  <a:lnTo>
                    <a:pt x="1757" y="2967"/>
                  </a:lnTo>
                  <a:cubicBezTo>
                    <a:pt x="1803" y="2934"/>
                    <a:pt x="1859" y="2918"/>
                    <a:pt x="1916" y="2918"/>
                  </a:cubicBezTo>
                  <a:cubicBezTo>
                    <a:pt x="1973" y="2918"/>
                    <a:pt x="2031" y="2934"/>
                    <a:pt x="2082" y="2967"/>
                  </a:cubicBezTo>
                  <a:lnTo>
                    <a:pt x="2714" y="3431"/>
                  </a:lnTo>
                  <a:cubicBezTo>
                    <a:pt x="2765" y="3469"/>
                    <a:pt x="2820" y="3485"/>
                    <a:pt x="2873" y="3485"/>
                  </a:cubicBezTo>
                  <a:cubicBezTo>
                    <a:pt x="3043" y="3485"/>
                    <a:pt x="3195" y="3316"/>
                    <a:pt x="3132" y="3125"/>
                  </a:cubicBezTo>
                  <a:lnTo>
                    <a:pt x="2890" y="2381"/>
                  </a:lnTo>
                  <a:cubicBezTo>
                    <a:pt x="2853" y="2270"/>
                    <a:pt x="2890" y="2149"/>
                    <a:pt x="2992" y="2075"/>
                  </a:cubicBezTo>
                  <a:lnTo>
                    <a:pt x="3624" y="1610"/>
                  </a:lnTo>
                  <a:cubicBezTo>
                    <a:pt x="3838" y="1452"/>
                    <a:pt x="3726" y="1118"/>
                    <a:pt x="3457" y="1118"/>
                  </a:cubicBezTo>
                  <a:lnTo>
                    <a:pt x="2677" y="1118"/>
                  </a:lnTo>
                  <a:cubicBezTo>
                    <a:pt x="2556" y="1118"/>
                    <a:pt x="2454" y="1044"/>
                    <a:pt x="2416" y="932"/>
                  </a:cubicBezTo>
                  <a:lnTo>
                    <a:pt x="2175" y="189"/>
                  </a:lnTo>
                  <a:cubicBezTo>
                    <a:pt x="2133" y="63"/>
                    <a:pt x="2024" y="1"/>
                    <a:pt x="19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2" name="Google Shape;812;p46"/>
          <p:cNvGrpSpPr/>
          <p:nvPr/>
        </p:nvGrpSpPr>
        <p:grpSpPr>
          <a:xfrm>
            <a:off x="713227" y="4209873"/>
            <a:ext cx="1010114" cy="311293"/>
            <a:chOff x="713227" y="4251004"/>
            <a:chExt cx="1010114" cy="311293"/>
          </a:xfrm>
        </p:grpSpPr>
        <p:sp>
          <p:nvSpPr>
            <p:cNvPr id="813" name="Google Shape;813;p46"/>
            <p:cNvSpPr/>
            <p:nvPr/>
          </p:nvSpPr>
          <p:spPr>
            <a:xfrm>
              <a:off x="1550063" y="4252724"/>
              <a:ext cx="173279" cy="179570"/>
            </a:xfrm>
            <a:custGeom>
              <a:avLst/>
              <a:gdLst/>
              <a:ahLst/>
              <a:cxnLst/>
              <a:rect l="l" t="t" r="r" b="b"/>
              <a:pathLst>
                <a:path w="3476" h="3476" extrusionOk="0">
                  <a:moveTo>
                    <a:pt x="1738" y="1"/>
                  </a:moveTo>
                  <a:cubicBezTo>
                    <a:pt x="1487" y="1"/>
                    <a:pt x="1283" y="205"/>
                    <a:pt x="1283" y="456"/>
                  </a:cubicBezTo>
                  <a:lnTo>
                    <a:pt x="1283" y="1051"/>
                  </a:lnTo>
                  <a:cubicBezTo>
                    <a:pt x="1283" y="1172"/>
                    <a:pt x="1171" y="1283"/>
                    <a:pt x="1050" y="1283"/>
                  </a:cubicBezTo>
                  <a:lnTo>
                    <a:pt x="456" y="1283"/>
                  </a:lnTo>
                  <a:cubicBezTo>
                    <a:pt x="205" y="1283"/>
                    <a:pt x="1" y="1487"/>
                    <a:pt x="1" y="1738"/>
                  </a:cubicBezTo>
                  <a:cubicBezTo>
                    <a:pt x="1" y="1989"/>
                    <a:pt x="205" y="2194"/>
                    <a:pt x="456" y="2194"/>
                  </a:cubicBezTo>
                  <a:lnTo>
                    <a:pt x="1050" y="2194"/>
                  </a:lnTo>
                  <a:cubicBezTo>
                    <a:pt x="1171" y="2194"/>
                    <a:pt x="1283" y="2296"/>
                    <a:pt x="1283" y="2426"/>
                  </a:cubicBezTo>
                  <a:lnTo>
                    <a:pt x="1283" y="3020"/>
                  </a:lnTo>
                  <a:cubicBezTo>
                    <a:pt x="1283" y="3271"/>
                    <a:pt x="1487" y="3476"/>
                    <a:pt x="1738" y="3476"/>
                  </a:cubicBezTo>
                  <a:cubicBezTo>
                    <a:pt x="1989" y="3476"/>
                    <a:pt x="2193" y="3271"/>
                    <a:pt x="2193" y="3020"/>
                  </a:cubicBezTo>
                  <a:lnTo>
                    <a:pt x="2193" y="2426"/>
                  </a:lnTo>
                  <a:cubicBezTo>
                    <a:pt x="2193" y="2296"/>
                    <a:pt x="2295" y="2194"/>
                    <a:pt x="2426" y="2194"/>
                  </a:cubicBezTo>
                  <a:lnTo>
                    <a:pt x="3020" y="2194"/>
                  </a:lnTo>
                  <a:cubicBezTo>
                    <a:pt x="3271" y="2194"/>
                    <a:pt x="3475" y="1989"/>
                    <a:pt x="3475" y="1738"/>
                  </a:cubicBezTo>
                  <a:cubicBezTo>
                    <a:pt x="3475" y="1487"/>
                    <a:pt x="3271" y="1283"/>
                    <a:pt x="3020" y="1283"/>
                  </a:cubicBezTo>
                  <a:lnTo>
                    <a:pt x="2426" y="1283"/>
                  </a:lnTo>
                  <a:cubicBezTo>
                    <a:pt x="2295" y="1283"/>
                    <a:pt x="2193" y="1172"/>
                    <a:pt x="2193" y="1051"/>
                  </a:cubicBezTo>
                  <a:lnTo>
                    <a:pt x="2193" y="456"/>
                  </a:lnTo>
                  <a:cubicBezTo>
                    <a:pt x="2193" y="205"/>
                    <a:pt x="1989" y="1"/>
                    <a:pt x="173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46"/>
            <p:cNvSpPr/>
            <p:nvPr/>
          </p:nvSpPr>
          <p:spPr>
            <a:xfrm>
              <a:off x="1016889" y="4421007"/>
              <a:ext cx="140826" cy="141290"/>
            </a:xfrm>
            <a:custGeom>
              <a:avLst/>
              <a:gdLst/>
              <a:ahLst/>
              <a:cxnLst/>
              <a:rect l="l" t="t" r="r" b="b"/>
              <a:pathLst>
                <a:path w="2825" h="2735" extrusionOk="0">
                  <a:moveTo>
                    <a:pt x="507" y="0"/>
                  </a:moveTo>
                  <a:cubicBezTo>
                    <a:pt x="391" y="0"/>
                    <a:pt x="274" y="44"/>
                    <a:pt x="186" y="133"/>
                  </a:cubicBezTo>
                  <a:cubicBezTo>
                    <a:pt x="0" y="309"/>
                    <a:pt x="0" y="606"/>
                    <a:pt x="186" y="783"/>
                  </a:cubicBezTo>
                  <a:lnTo>
                    <a:pt x="604" y="1201"/>
                  </a:lnTo>
                  <a:cubicBezTo>
                    <a:pt x="697" y="1294"/>
                    <a:pt x="697" y="1443"/>
                    <a:pt x="604" y="1536"/>
                  </a:cubicBezTo>
                  <a:lnTo>
                    <a:pt x="186" y="1954"/>
                  </a:lnTo>
                  <a:cubicBezTo>
                    <a:pt x="0" y="2130"/>
                    <a:pt x="0" y="2418"/>
                    <a:pt x="186" y="2595"/>
                  </a:cubicBezTo>
                  <a:cubicBezTo>
                    <a:pt x="274" y="2688"/>
                    <a:pt x="391" y="2734"/>
                    <a:pt x="507" y="2734"/>
                  </a:cubicBezTo>
                  <a:cubicBezTo>
                    <a:pt x="623" y="2734"/>
                    <a:pt x="739" y="2688"/>
                    <a:pt x="827" y="2595"/>
                  </a:cubicBezTo>
                  <a:lnTo>
                    <a:pt x="1245" y="2177"/>
                  </a:lnTo>
                  <a:cubicBezTo>
                    <a:pt x="1292" y="2130"/>
                    <a:pt x="1352" y="2107"/>
                    <a:pt x="1413" y="2107"/>
                  </a:cubicBezTo>
                  <a:cubicBezTo>
                    <a:pt x="1473" y="2107"/>
                    <a:pt x="1533" y="2130"/>
                    <a:pt x="1580" y="2177"/>
                  </a:cubicBezTo>
                  <a:lnTo>
                    <a:pt x="1998" y="2595"/>
                  </a:lnTo>
                  <a:cubicBezTo>
                    <a:pt x="2091" y="2688"/>
                    <a:pt x="2209" y="2734"/>
                    <a:pt x="2327" y="2734"/>
                  </a:cubicBezTo>
                  <a:cubicBezTo>
                    <a:pt x="2444" y="2734"/>
                    <a:pt x="2560" y="2688"/>
                    <a:pt x="2648" y="2595"/>
                  </a:cubicBezTo>
                  <a:cubicBezTo>
                    <a:pt x="2825" y="2418"/>
                    <a:pt x="2825" y="2130"/>
                    <a:pt x="2648" y="1954"/>
                  </a:cubicBezTo>
                  <a:lnTo>
                    <a:pt x="2230" y="1536"/>
                  </a:lnTo>
                  <a:cubicBezTo>
                    <a:pt x="2137" y="1443"/>
                    <a:pt x="2137" y="1294"/>
                    <a:pt x="2230" y="1201"/>
                  </a:cubicBezTo>
                  <a:lnTo>
                    <a:pt x="2648" y="783"/>
                  </a:lnTo>
                  <a:cubicBezTo>
                    <a:pt x="2825" y="606"/>
                    <a:pt x="2825" y="309"/>
                    <a:pt x="2648" y="133"/>
                  </a:cubicBezTo>
                  <a:cubicBezTo>
                    <a:pt x="2560" y="44"/>
                    <a:pt x="2444" y="0"/>
                    <a:pt x="2327" y="0"/>
                  </a:cubicBezTo>
                  <a:cubicBezTo>
                    <a:pt x="2209" y="0"/>
                    <a:pt x="2091" y="44"/>
                    <a:pt x="1998" y="133"/>
                  </a:cubicBezTo>
                  <a:lnTo>
                    <a:pt x="1580" y="551"/>
                  </a:lnTo>
                  <a:cubicBezTo>
                    <a:pt x="1533" y="597"/>
                    <a:pt x="1473" y="620"/>
                    <a:pt x="1413" y="620"/>
                  </a:cubicBezTo>
                  <a:cubicBezTo>
                    <a:pt x="1352" y="620"/>
                    <a:pt x="1292" y="597"/>
                    <a:pt x="1245" y="551"/>
                  </a:cubicBezTo>
                  <a:lnTo>
                    <a:pt x="827" y="133"/>
                  </a:lnTo>
                  <a:cubicBezTo>
                    <a:pt x="739" y="44"/>
                    <a:pt x="623" y="0"/>
                    <a:pt x="5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46"/>
            <p:cNvSpPr/>
            <p:nvPr/>
          </p:nvSpPr>
          <p:spPr>
            <a:xfrm>
              <a:off x="713227" y="4251004"/>
              <a:ext cx="176400" cy="183000"/>
            </a:xfrm>
            <a:prstGeom prst="donut">
              <a:avLst>
                <a:gd name="adj" fmla="val 22523"/>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Subtitle 6">
            <a:extLst>
              <a:ext uri="{FF2B5EF4-FFF2-40B4-BE49-F238E27FC236}">
                <a16:creationId xmlns:a16="http://schemas.microsoft.com/office/drawing/2014/main" id="{3FC98E24-3CAF-6436-B2D2-97246396DA93}"/>
              </a:ext>
            </a:extLst>
          </p:cNvPr>
          <p:cNvSpPr>
            <a:spLocks noGrp="1"/>
          </p:cNvSpPr>
          <p:nvPr>
            <p:ph type="subTitle" idx="3"/>
          </p:nvPr>
        </p:nvSpPr>
        <p:spPr>
          <a:xfrm>
            <a:off x="644195" y="1306032"/>
            <a:ext cx="7549292" cy="2679734"/>
          </a:xfrm>
        </p:spPr>
        <p:txBody>
          <a:bodyPr/>
          <a:lstStyle/>
          <a:p>
            <a:pPr>
              <a:lnSpc>
                <a:spcPct val="107000"/>
              </a:lnSpc>
              <a:spcAft>
                <a:spcPts val="800"/>
              </a:spcAft>
            </a:pPr>
            <a:r>
              <a:rPr lang="en-AU" sz="1800" u="sng" kern="100" dirty="0">
                <a:solidFill>
                  <a:srgbClr val="0563C1"/>
                </a:solidFill>
                <a:latin typeface="Calibri" panose="020F0502020204030204" pitchFamily="34" charset="0"/>
                <a:ea typeface="Yu Mincho" panose="02020400000000000000" pitchFamily="18" charset="-128"/>
                <a:cs typeface="Times New Roman" panose="02020603050405020304" pitchFamily="18" charset="0"/>
              </a:rPr>
              <a:t>https://www.qld.gov.au/transport/registration/register/vehicle#newrego</a:t>
            </a:r>
            <a:r>
              <a:rPr lang="en-AU" sz="1800" kern="100" dirty="0">
                <a:effectLst/>
                <a:latin typeface="Calibri" panose="020F0502020204030204" pitchFamily="34" charset="0"/>
                <a:ea typeface="Yu Mincho" panose="02020400000000000000" pitchFamily="18" charset="-128"/>
                <a:cs typeface="Times New Roman" panose="02020603050405020304" pitchFamily="18" charset="0"/>
              </a:rPr>
              <a:t> </a:t>
            </a:r>
          </a:p>
          <a:p>
            <a:pPr>
              <a:lnSpc>
                <a:spcPct val="107000"/>
              </a:lnSpc>
              <a:spcAft>
                <a:spcPts val="800"/>
              </a:spcAft>
            </a:pPr>
            <a:r>
              <a:rPr lang="en-AU" sz="1800" u="sng" kern="100" dirty="0">
                <a:solidFill>
                  <a:srgbClr val="0563C1"/>
                </a:solidFill>
                <a:latin typeface="Calibri" panose="020F0502020204030204" pitchFamily="34" charset="0"/>
                <a:ea typeface="Yu Mincho" panose="02020400000000000000" pitchFamily="18" charset="-128"/>
                <a:cs typeface="Times New Roman" panose="02020603050405020304" pitchFamily="18" charset="0"/>
              </a:rPr>
              <a:t>https://www.forbes.com/advisor/au/car-insurance/</a:t>
            </a:r>
            <a:r>
              <a:rPr lang="en-AU" sz="1800" kern="100" dirty="0">
                <a:effectLst/>
                <a:latin typeface="Calibri" panose="020F0502020204030204" pitchFamily="34" charset="0"/>
                <a:ea typeface="Yu Mincho" panose="02020400000000000000" pitchFamily="18" charset="-128"/>
                <a:cs typeface="Times New Roman" panose="02020603050405020304" pitchFamily="18" charset="0"/>
              </a:rPr>
              <a:t>  </a:t>
            </a:r>
          </a:p>
          <a:p>
            <a:pPr>
              <a:lnSpc>
                <a:spcPct val="107000"/>
              </a:lnSpc>
              <a:spcAft>
                <a:spcPts val="800"/>
              </a:spcAft>
            </a:pPr>
            <a:r>
              <a:rPr lang="en-AU" sz="1800" u="sng" kern="100" dirty="0">
                <a:solidFill>
                  <a:srgbClr val="0563C1"/>
                </a:solidFill>
                <a:latin typeface="Calibri" panose="020F0502020204030204" pitchFamily="34" charset="0"/>
                <a:ea typeface="Yu Mincho" panose="02020400000000000000" pitchFamily="18" charset="-128"/>
                <a:cs typeface="Times New Roman" panose="02020603050405020304" pitchFamily="18" charset="0"/>
              </a:rPr>
              <a:t>https://www.service.nsw.gov.au/transaction/check-motor-vehicle-stamp-duty#:~:text=More%20information,the%20vehicle's%20value%20over%20%2445%2C000</a:t>
            </a:r>
            <a:endParaRPr lang="en-AU" sz="1800" kern="100" dirty="0">
              <a:effectLst/>
              <a:latin typeface="Calibri" panose="020F0502020204030204" pitchFamily="34" charset="0"/>
              <a:ea typeface="Yu Mincho" panose="02020400000000000000" pitchFamily="18" charset="-128"/>
              <a:cs typeface="Times New Roman" panose="02020603050405020304" pitchFamily="18" charset="0"/>
            </a:endParaRPr>
          </a:p>
          <a:p>
            <a:pPr>
              <a:lnSpc>
                <a:spcPct val="107000"/>
              </a:lnSpc>
              <a:spcAft>
                <a:spcPts val="800"/>
              </a:spcAft>
            </a:pPr>
            <a:r>
              <a:rPr lang="en-AU" sz="1800" u="sng" kern="100" dirty="0">
                <a:solidFill>
                  <a:srgbClr val="0563C1"/>
                </a:solidFill>
                <a:latin typeface="Calibri" panose="020F0502020204030204" pitchFamily="34" charset="0"/>
                <a:ea typeface="Yu Mincho" panose="02020400000000000000" pitchFamily="18" charset="-128"/>
                <a:cs typeface="Times New Roman" panose="02020603050405020304" pitchFamily="18" charset="0"/>
              </a:rPr>
              <a:t>https://www.qld.gov.au/transport/registration/fees/duty/rates</a:t>
            </a:r>
            <a:endParaRPr lang="en-AU" sz="1800" kern="100" dirty="0">
              <a:effectLst/>
              <a:latin typeface="Calibri" panose="020F0502020204030204" pitchFamily="34" charset="0"/>
              <a:ea typeface="Yu Mincho" panose="02020400000000000000" pitchFamily="18" charset="-128"/>
              <a:cs typeface="Times New Roman" panose="02020603050405020304" pitchFamily="18" charset="0"/>
            </a:endParaRPr>
          </a:p>
          <a:p>
            <a:pPr>
              <a:lnSpc>
                <a:spcPct val="107000"/>
              </a:lnSpc>
              <a:spcAft>
                <a:spcPts val="800"/>
              </a:spcAft>
            </a:pPr>
            <a:r>
              <a:rPr lang="en-AU" sz="1800" u="sng" kern="100" dirty="0">
                <a:solidFill>
                  <a:srgbClr val="0563C1"/>
                </a:solidFill>
                <a:latin typeface="Calibri" panose="020F0502020204030204" pitchFamily="34" charset="0"/>
                <a:ea typeface="Yu Mincho" panose="02020400000000000000" pitchFamily="18" charset="-128"/>
                <a:cs typeface="Times New Roman" panose="02020603050405020304" pitchFamily="18" charset="0"/>
              </a:rPr>
              <a:t>https://www.qld.gov.au/transport/registration/fees/duty/calculator</a:t>
            </a:r>
            <a:endParaRPr lang="en-AU" sz="1800" kern="100" dirty="0">
              <a:effectLst/>
              <a:latin typeface="Calibri" panose="020F0502020204030204" pitchFamily="34" charset="0"/>
              <a:ea typeface="Yu Mincho" panose="02020400000000000000" pitchFamily="18" charset="-128"/>
              <a:cs typeface="Times New Roman" panose="02020603050405020304" pitchFamily="18" charset="0"/>
            </a:endParaRPr>
          </a:p>
          <a:p>
            <a:endParaRPr lang="en-A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538" name="Google Shape;538;p42"/>
          <p:cNvSpPr txBox="1">
            <a:spLocks noGrp="1"/>
          </p:cNvSpPr>
          <p:nvPr>
            <p:ph type="title"/>
          </p:nvPr>
        </p:nvSpPr>
        <p:spPr>
          <a:xfrm>
            <a:off x="913450" y="2397066"/>
            <a:ext cx="5023200" cy="914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900" dirty="0"/>
              <a:t>What to consider</a:t>
            </a:r>
            <a:endParaRPr sz="4900" dirty="0"/>
          </a:p>
        </p:txBody>
      </p:sp>
      <p:sp>
        <p:nvSpPr>
          <p:cNvPr id="539" name="Google Shape;539;p42"/>
          <p:cNvSpPr txBox="1">
            <a:spLocks noGrp="1"/>
          </p:cNvSpPr>
          <p:nvPr>
            <p:ph type="title" idx="2"/>
          </p:nvPr>
        </p:nvSpPr>
        <p:spPr>
          <a:xfrm>
            <a:off x="2564525" y="915748"/>
            <a:ext cx="1320300" cy="1320300"/>
          </a:xfrm>
          <a:prstGeom prst="rect">
            <a:avLst/>
          </a:prstGeom>
        </p:spPr>
        <p:txBody>
          <a:bodyPr spcFirstLastPara="1" wrap="square" lIns="91425" tIns="91425" rIns="91425" bIns="274300" anchor="b" anchorCtr="0">
            <a:noAutofit/>
          </a:bodyPr>
          <a:lstStyle/>
          <a:p>
            <a:pPr marL="0" lvl="0" indent="0" algn="ctr" rtl="0">
              <a:spcBef>
                <a:spcPts val="0"/>
              </a:spcBef>
              <a:spcAft>
                <a:spcPts val="0"/>
              </a:spcAft>
              <a:buNone/>
            </a:pPr>
            <a:r>
              <a:rPr lang="en"/>
              <a:t>01</a:t>
            </a:r>
            <a:endParaRPr/>
          </a:p>
        </p:txBody>
      </p:sp>
      <p:sp>
        <p:nvSpPr>
          <p:cNvPr id="540" name="Google Shape;540;p42"/>
          <p:cNvSpPr txBox="1">
            <a:spLocks noGrp="1"/>
          </p:cNvSpPr>
          <p:nvPr>
            <p:ph type="subTitle" idx="1"/>
          </p:nvPr>
        </p:nvSpPr>
        <p:spPr>
          <a:xfrm>
            <a:off x="1853075" y="3541952"/>
            <a:ext cx="2743200" cy="685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AU" dirty="0"/>
              <a:t> </a:t>
            </a:r>
            <a:endParaRPr dirty="0"/>
          </a:p>
        </p:txBody>
      </p:sp>
      <p:grpSp>
        <p:nvGrpSpPr>
          <p:cNvPr id="541" name="Google Shape;541;p42"/>
          <p:cNvGrpSpPr/>
          <p:nvPr/>
        </p:nvGrpSpPr>
        <p:grpSpPr>
          <a:xfrm>
            <a:off x="6250177" y="995895"/>
            <a:ext cx="1987843" cy="3149826"/>
            <a:chOff x="6250177" y="995895"/>
            <a:chExt cx="1987843" cy="3149826"/>
          </a:xfrm>
        </p:grpSpPr>
        <p:sp>
          <p:nvSpPr>
            <p:cNvPr id="542" name="Google Shape;542;p42"/>
            <p:cNvSpPr/>
            <p:nvPr/>
          </p:nvSpPr>
          <p:spPr>
            <a:xfrm>
              <a:off x="7799832" y="2039513"/>
              <a:ext cx="140826" cy="141290"/>
            </a:xfrm>
            <a:custGeom>
              <a:avLst/>
              <a:gdLst/>
              <a:ahLst/>
              <a:cxnLst/>
              <a:rect l="l" t="t" r="r" b="b"/>
              <a:pathLst>
                <a:path w="2825" h="2735" extrusionOk="0">
                  <a:moveTo>
                    <a:pt x="507" y="0"/>
                  </a:moveTo>
                  <a:cubicBezTo>
                    <a:pt x="391" y="0"/>
                    <a:pt x="274" y="44"/>
                    <a:pt x="186" y="133"/>
                  </a:cubicBezTo>
                  <a:cubicBezTo>
                    <a:pt x="0" y="309"/>
                    <a:pt x="0" y="606"/>
                    <a:pt x="186" y="783"/>
                  </a:cubicBezTo>
                  <a:lnTo>
                    <a:pt x="604" y="1201"/>
                  </a:lnTo>
                  <a:cubicBezTo>
                    <a:pt x="697" y="1294"/>
                    <a:pt x="697" y="1443"/>
                    <a:pt x="604" y="1536"/>
                  </a:cubicBezTo>
                  <a:lnTo>
                    <a:pt x="186" y="1954"/>
                  </a:lnTo>
                  <a:cubicBezTo>
                    <a:pt x="0" y="2130"/>
                    <a:pt x="0" y="2418"/>
                    <a:pt x="186" y="2595"/>
                  </a:cubicBezTo>
                  <a:cubicBezTo>
                    <a:pt x="274" y="2688"/>
                    <a:pt x="391" y="2734"/>
                    <a:pt x="507" y="2734"/>
                  </a:cubicBezTo>
                  <a:cubicBezTo>
                    <a:pt x="623" y="2734"/>
                    <a:pt x="739" y="2688"/>
                    <a:pt x="827" y="2595"/>
                  </a:cubicBezTo>
                  <a:lnTo>
                    <a:pt x="1245" y="2177"/>
                  </a:lnTo>
                  <a:cubicBezTo>
                    <a:pt x="1292" y="2130"/>
                    <a:pt x="1352" y="2107"/>
                    <a:pt x="1413" y="2107"/>
                  </a:cubicBezTo>
                  <a:cubicBezTo>
                    <a:pt x="1473" y="2107"/>
                    <a:pt x="1533" y="2130"/>
                    <a:pt x="1580" y="2177"/>
                  </a:cubicBezTo>
                  <a:lnTo>
                    <a:pt x="1998" y="2595"/>
                  </a:lnTo>
                  <a:cubicBezTo>
                    <a:pt x="2091" y="2688"/>
                    <a:pt x="2209" y="2734"/>
                    <a:pt x="2327" y="2734"/>
                  </a:cubicBezTo>
                  <a:cubicBezTo>
                    <a:pt x="2444" y="2734"/>
                    <a:pt x="2560" y="2688"/>
                    <a:pt x="2648" y="2595"/>
                  </a:cubicBezTo>
                  <a:cubicBezTo>
                    <a:pt x="2825" y="2418"/>
                    <a:pt x="2825" y="2130"/>
                    <a:pt x="2648" y="1954"/>
                  </a:cubicBezTo>
                  <a:lnTo>
                    <a:pt x="2230" y="1536"/>
                  </a:lnTo>
                  <a:cubicBezTo>
                    <a:pt x="2137" y="1443"/>
                    <a:pt x="2137" y="1294"/>
                    <a:pt x="2230" y="1201"/>
                  </a:cubicBezTo>
                  <a:lnTo>
                    <a:pt x="2648" y="783"/>
                  </a:lnTo>
                  <a:cubicBezTo>
                    <a:pt x="2825" y="606"/>
                    <a:pt x="2825" y="309"/>
                    <a:pt x="2648" y="133"/>
                  </a:cubicBezTo>
                  <a:cubicBezTo>
                    <a:pt x="2560" y="44"/>
                    <a:pt x="2444" y="0"/>
                    <a:pt x="2327" y="0"/>
                  </a:cubicBezTo>
                  <a:cubicBezTo>
                    <a:pt x="2209" y="0"/>
                    <a:pt x="2091" y="44"/>
                    <a:pt x="1998" y="133"/>
                  </a:cubicBezTo>
                  <a:lnTo>
                    <a:pt x="1580" y="551"/>
                  </a:lnTo>
                  <a:cubicBezTo>
                    <a:pt x="1533" y="597"/>
                    <a:pt x="1473" y="620"/>
                    <a:pt x="1413" y="620"/>
                  </a:cubicBezTo>
                  <a:cubicBezTo>
                    <a:pt x="1352" y="620"/>
                    <a:pt x="1292" y="597"/>
                    <a:pt x="1245" y="551"/>
                  </a:cubicBezTo>
                  <a:lnTo>
                    <a:pt x="827" y="133"/>
                  </a:lnTo>
                  <a:cubicBezTo>
                    <a:pt x="739" y="44"/>
                    <a:pt x="623" y="0"/>
                    <a:pt x="5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42"/>
            <p:cNvSpPr/>
            <p:nvPr/>
          </p:nvSpPr>
          <p:spPr>
            <a:xfrm>
              <a:off x="6961281" y="995895"/>
              <a:ext cx="172331" cy="180035"/>
            </a:xfrm>
            <a:custGeom>
              <a:avLst/>
              <a:gdLst/>
              <a:ahLst/>
              <a:cxnLst/>
              <a:rect l="l" t="t" r="r" b="b"/>
              <a:pathLst>
                <a:path w="3457" h="3485" extrusionOk="0">
                  <a:moveTo>
                    <a:pt x="1729" y="1"/>
                  </a:moveTo>
                  <a:cubicBezTo>
                    <a:pt x="1682" y="10"/>
                    <a:pt x="1654" y="38"/>
                    <a:pt x="1636" y="66"/>
                  </a:cubicBezTo>
                  <a:cubicBezTo>
                    <a:pt x="1301" y="688"/>
                    <a:pt x="846" y="1339"/>
                    <a:pt x="66" y="1636"/>
                  </a:cubicBezTo>
                  <a:cubicBezTo>
                    <a:pt x="38" y="1654"/>
                    <a:pt x="10" y="1673"/>
                    <a:pt x="1" y="1701"/>
                  </a:cubicBezTo>
                  <a:cubicBezTo>
                    <a:pt x="1" y="1704"/>
                    <a:pt x="1" y="1707"/>
                    <a:pt x="1" y="1710"/>
                  </a:cubicBezTo>
                  <a:lnTo>
                    <a:pt x="1" y="1719"/>
                  </a:lnTo>
                  <a:cubicBezTo>
                    <a:pt x="1" y="1729"/>
                    <a:pt x="1" y="1738"/>
                    <a:pt x="1" y="1747"/>
                  </a:cubicBezTo>
                  <a:cubicBezTo>
                    <a:pt x="1" y="1757"/>
                    <a:pt x="1" y="1766"/>
                    <a:pt x="1" y="1775"/>
                  </a:cubicBezTo>
                  <a:lnTo>
                    <a:pt x="1" y="1785"/>
                  </a:lnTo>
                  <a:cubicBezTo>
                    <a:pt x="1" y="1789"/>
                    <a:pt x="1" y="1791"/>
                    <a:pt x="1" y="1794"/>
                  </a:cubicBezTo>
                  <a:cubicBezTo>
                    <a:pt x="10" y="1822"/>
                    <a:pt x="38" y="1840"/>
                    <a:pt x="66" y="1850"/>
                  </a:cubicBezTo>
                  <a:cubicBezTo>
                    <a:pt x="846" y="2156"/>
                    <a:pt x="1301" y="2806"/>
                    <a:pt x="1636" y="3420"/>
                  </a:cubicBezTo>
                  <a:cubicBezTo>
                    <a:pt x="1654" y="3457"/>
                    <a:pt x="1682" y="3485"/>
                    <a:pt x="1729" y="3485"/>
                  </a:cubicBezTo>
                  <a:cubicBezTo>
                    <a:pt x="1766" y="3485"/>
                    <a:pt x="1803" y="3457"/>
                    <a:pt x="1822" y="3420"/>
                  </a:cubicBezTo>
                  <a:cubicBezTo>
                    <a:pt x="2156" y="2806"/>
                    <a:pt x="2611" y="2147"/>
                    <a:pt x="3382" y="1850"/>
                  </a:cubicBezTo>
                  <a:cubicBezTo>
                    <a:pt x="3410" y="1840"/>
                    <a:pt x="3438" y="1822"/>
                    <a:pt x="3457" y="1794"/>
                  </a:cubicBezTo>
                  <a:cubicBezTo>
                    <a:pt x="3457" y="1791"/>
                    <a:pt x="3457" y="1789"/>
                    <a:pt x="3457" y="1785"/>
                  </a:cubicBezTo>
                  <a:lnTo>
                    <a:pt x="3457" y="1775"/>
                  </a:lnTo>
                  <a:cubicBezTo>
                    <a:pt x="3457" y="1757"/>
                    <a:pt x="3457" y="1738"/>
                    <a:pt x="3457" y="1719"/>
                  </a:cubicBezTo>
                  <a:lnTo>
                    <a:pt x="3457" y="1710"/>
                  </a:lnTo>
                  <a:cubicBezTo>
                    <a:pt x="3457" y="1707"/>
                    <a:pt x="3457" y="1704"/>
                    <a:pt x="3457" y="1701"/>
                  </a:cubicBezTo>
                  <a:cubicBezTo>
                    <a:pt x="3438" y="1673"/>
                    <a:pt x="3410" y="1654"/>
                    <a:pt x="3382" y="1636"/>
                  </a:cubicBezTo>
                  <a:cubicBezTo>
                    <a:pt x="2611" y="1339"/>
                    <a:pt x="2156" y="688"/>
                    <a:pt x="1822" y="66"/>
                  </a:cubicBezTo>
                  <a:cubicBezTo>
                    <a:pt x="1803" y="38"/>
                    <a:pt x="1766" y="10"/>
                    <a:pt x="17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42"/>
            <p:cNvSpPr/>
            <p:nvPr/>
          </p:nvSpPr>
          <p:spPr>
            <a:xfrm>
              <a:off x="6505921" y="3966151"/>
              <a:ext cx="173727" cy="179570"/>
            </a:xfrm>
            <a:custGeom>
              <a:avLst/>
              <a:gdLst/>
              <a:ahLst/>
              <a:cxnLst/>
              <a:rect l="l" t="t" r="r" b="b"/>
              <a:pathLst>
                <a:path w="3485" h="3476" extrusionOk="0">
                  <a:moveTo>
                    <a:pt x="1413" y="1"/>
                  </a:moveTo>
                  <a:cubicBezTo>
                    <a:pt x="1339" y="1"/>
                    <a:pt x="1283" y="57"/>
                    <a:pt x="1283" y="122"/>
                  </a:cubicBezTo>
                  <a:lnTo>
                    <a:pt x="1283" y="317"/>
                  </a:lnTo>
                  <a:cubicBezTo>
                    <a:pt x="1283" y="393"/>
                    <a:pt x="1217" y="444"/>
                    <a:pt x="1152" y="444"/>
                  </a:cubicBezTo>
                  <a:cubicBezTo>
                    <a:pt x="1122" y="444"/>
                    <a:pt x="1093" y="433"/>
                    <a:pt x="1069" y="410"/>
                  </a:cubicBezTo>
                  <a:lnTo>
                    <a:pt x="930" y="270"/>
                  </a:lnTo>
                  <a:cubicBezTo>
                    <a:pt x="902" y="243"/>
                    <a:pt x="867" y="229"/>
                    <a:pt x="833" y="229"/>
                  </a:cubicBezTo>
                  <a:cubicBezTo>
                    <a:pt x="800" y="229"/>
                    <a:pt x="767" y="243"/>
                    <a:pt x="744" y="270"/>
                  </a:cubicBezTo>
                  <a:lnTo>
                    <a:pt x="279" y="735"/>
                  </a:lnTo>
                  <a:cubicBezTo>
                    <a:pt x="233" y="781"/>
                    <a:pt x="233" y="865"/>
                    <a:pt x="279" y="911"/>
                  </a:cubicBezTo>
                  <a:lnTo>
                    <a:pt x="419" y="1051"/>
                  </a:lnTo>
                  <a:cubicBezTo>
                    <a:pt x="502" y="1134"/>
                    <a:pt x="447" y="1274"/>
                    <a:pt x="326" y="1274"/>
                  </a:cubicBezTo>
                  <a:lnTo>
                    <a:pt x="131" y="1274"/>
                  </a:lnTo>
                  <a:cubicBezTo>
                    <a:pt x="56" y="1274"/>
                    <a:pt x="1" y="1330"/>
                    <a:pt x="1" y="1404"/>
                  </a:cubicBezTo>
                  <a:lnTo>
                    <a:pt x="1" y="2064"/>
                  </a:lnTo>
                  <a:cubicBezTo>
                    <a:pt x="1" y="2129"/>
                    <a:pt x="56" y="2194"/>
                    <a:pt x="131" y="2194"/>
                  </a:cubicBezTo>
                  <a:lnTo>
                    <a:pt x="326" y="2194"/>
                  </a:lnTo>
                  <a:cubicBezTo>
                    <a:pt x="447" y="2194"/>
                    <a:pt x="502" y="2324"/>
                    <a:pt x="419" y="2407"/>
                  </a:cubicBezTo>
                  <a:lnTo>
                    <a:pt x="279" y="2547"/>
                  </a:lnTo>
                  <a:cubicBezTo>
                    <a:pt x="233" y="2602"/>
                    <a:pt x="233" y="2677"/>
                    <a:pt x="279" y="2732"/>
                  </a:cubicBezTo>
                  <a:lnTo>
                    <a:pt x="744" y="3197"/>
                  </a:lnTo>
                  <a:cubicBezTo>
                    <a:pt x="767" y="3220"/>
                    <a:pt x="800" y="3232"/>
                    <a:pt x="833" y="3232"/>
                  </a:cubicBezTo>
                  <a:cubicBezTo>
                    <a:pt x="867" y="3232"/>
                    <a:pt x="902" y="3220"/>
                    <a:pt x="930" y="3197"/>
                  </a:cubicBezTo>
                  <a:lnTo>
                    <a:pt x="1069" y="3058"/>
                  </a:lnTo>
                  <a:cubicBezTo>
                    <a:pt x="1094" y="3030"/>
                    <a:pt x="1125" y="3018"/>
                    <a:pt x="1156" y="3018"/>
                  </a:cubicBezTo>
                  <a:cubicBezTo>
                    <a:pt x="1220" y="3018"/>
                    <a:pt x="1283" y="3069"/>
                    <a:pt x="1283" y="3151"/>
                  </a:cubicBezTo>
                  <a:lnTo>
                    <a:pt x="1283" y="3346"/>
                  </a:lnTo>
                  <a:cubicBezTo>
                    <a:pt x="1283" y="3411"/>
                    <a:pt x="1339" y="3466"/>
                    <a:pt x="1413" y="3476"/>
                  </a:cubicBezTo>
                  <a:lnTo>
                    <a:pt x="2073" y="3476"/>
                  </a:lnTo>
                  <a:cubicBezTo>
                    <a:pt x="2147" y="3476"/>
                    <a:pt x="2203" y="3411"/>
                    <a:pt x="2203" y="3346"/>
                  </a:cubicBezTo>
                  <a:lnTo>
                    <a:pt x="2203" y="3151"/>
                  </a:lnTo>
                  <a:cubicBezTo>
                    <a:pt x="2203" y="3069"/>
                    <a:pt x="2265" y="3018"/>
                    <a:pt x="2329" y="3018"/>
                  </a:cubicBezTo>
                  <a:cubicBezTo>
                    <a:pt x="2360" y="3018"/>
                    <a:pt x="2392" y="3030"/>
                    <a:pt x="2416" y="3058"/>
                  </a:cubicBezTo>
                  <a:lnTo>
                    <a:pt x="2556" y="3197"/>
                  </a:lnTo>
                  <a:cubicBezTo>
                    <a:pt x="2584" y="3220"/>
                    <a:pt x="2616" y="3232"/>
                    <a:pt x="2649" y="3232"/>
                  </a:cubicBezTo>
                  <a:cubicBezTo>
                    <a:pt x="2681" y="3232"/>
                    <a:pt x="2714" y="3220"/>
                    <a:pt x="2742" y="3197"/>
                  </a:cubicBezTo>
                  <a:lnTo>
                    <a:pt x="3206" y="2732"/>
                  </a:lnTo>
                  <a:cubicBezTo>
                    <a:pt x="3253" y="2677"/>
                    <a:pt x="3253" y="2602"/>
                    <a:pt x="3206" y="2547"/>
                  </a:cubicBezTo>
                  <a:lnTo>
                    <a:pt x="3067" y="2407"/>
                  </a:lnTo>
                  <a:cubicBezTo>
                    <a:pt x="2983" y="2324"/>
                    <a:pt x="3039" y="2194"/>
                    <a:pt x="3160" y="2194"/>
                  </a:cubicBezTo>
                  <a:lnTo>
                    <a:pt x="3355" y="2194"/>
                  </a:lnTo>
                  <a:cubicBezTo>
                    <a:pt x="3420" y="2194"/>
                    <a:pt x="3485" y="2129"/>
                    <a:pt x="3485" y="2064"/>
                  </a:cubicBezTo>
                  <a:lnTo>
                    <a:pt x="3485" y="1404"/>
                  </a:lnTo>
                  <a:cubicBezTo>
                    <a:pt x="3476" y="1335"/>
                    <a:pt x="3428" y="1282"/>
                    <a:pt x="3369" y="1282"/>
                  </a:cubicBezTo>
                  <a:cubicBezTo>
                    <a:pt x="3364" y="1282"/>
                    <a:pt x="3360" y="1282"/>
                    <a:pt x="3355" y="1283"/>
                  </a:cubicBezTo>
                  <a:lnTo>
                    <a:pt x="3160" y="1283"/>
                  </a:lnTo>
                  <a:cubicBezTo>
                    <a:pt x="3039" y="1274"/>
                    <a:pt x="2983" y="1144"/>
                    <a:pt x="3067" y="1060"/>
                  </a:cubicBezTo>
                  <a:lnTo>
                    <a:pt x="3206" y="921"/>
                  </a:lnTo>
                  <a:cubicBezTo>
                    <a:pt x="3253" y="865"/>
                    <a:pt x="3253" y="791"/>
                    <a:pt x="3206" y="735"/>
                  </a:cubicBezTo>
                  <a:lnTo>
                    <a:pt x="2742" y="270"/>
                  </a:lnTo>
                  <a:cubicBezTo>
                    <a:pt x="2714" y="247"/>
                    <a:pt x="2681" y="236"/>
                    <a:pt x="2649" y="236"/>
                  </a:cubicBezTo>
                  <a:cubicBezTo>
                    <a:pt x="2616" y="236"/>
                    <a:pt x="2584" y="247"/>
                    <a:pt x="2556" y="270"/>
                  </a:cubicBezTo>
                  <a:lnTo>
                    <a:pt x="2416" y="410"/>
                  </a:lnTo>
                  <a:cubicBezTo>
                    <a:pt x="2392" y="438"/>
                    <a:pt x="2360" y="450"/>
                    <a:pt x="2328" y="450"/>
                  </a:cubicBezTo>
                  <a:cubicBezTo>
                    <a:pt x="2265" y="450"/>
                    <a:pt x="2203" y="400"/>
                    <a:pt x="2203" y="326"/>
                  </a:cubicBezTo>
                  <a:lnTo>
                    <a:pt x="2203" y="122"/>
                  </a:lnTo>
                  <a:cubicBezTo>
                    <a:pt x="2203" y="57"/>
                    <a:pt x="2147" y="1"/>
                    <a:pt x="20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42"/>
            <p:cNvSpPr/>
            <p:nvPr/>
          </p:nvSpPr>
          <p:spPr>
            <a:xfrm>
              <a:off x="6609870" y="2799639"/>
              <a:ext cx="173279" cy="179570"/>
            </a:xfrm>
            <a:custGeom>
              <a:avLst/>
              <a:gdLst/>
              <a:ahLst/>
              <a:cxnLst/>
              <a:rect l="l" t="t" r="r" b="b"/>
              <a:pathLst>
                <a:path w="3476" h="3476" extrusionOk="0">
                  <a:moveTo>
                    <a:pt x="1738" y="1"/>
                  </a:moveTo>
                  <a:cubicBezTo>
                    <a:pt x="1487" y="1"/>
                    <a:pt x="1283" y="205"/>
                    <a:pt x="1283" y="456"/>
                  </a:cubicBezTo>
                  <a:lnTo>
                    <a:pt x="1283" y="1051"/>
                  </a:lnTo>
                  <a:cubicBezTo>
                    <a:pt x="1283" y="1172"/>
                    <a:pt x="1171" y="1283"/>
                    <a:pt x="1050" y="1283"/>
                  </a:cubicBezTo>
                  <a:lnTo>
                    <a:pt x="456" y="1283"/>
                  </a:lnTo>
                  <a:cubicBezTo>
                    <a:pt x="205" y="1283"/>
                    <a:pt x="1" y="1487"/>
                    <a:pt x="1" y="1738"/>
                  </a:cubicBezTo>
                  <a:cubicBezTo>
                    <a:pt x="1" y="1989"/>
                    <a:pt x="205" y="2194"/>
                    <a:pt x="456" y="2194"/>
                  </a:cubicBezTo>
                  <a:lnTo>
                    <a:pt x="1050" y="2194"/>
                  </a:lnTo>
                  <a:cubicBezTo>
                    <a:pt x="1171" y="2194"/>
                    <a:pt x="1283" y="2296"/>
                    <a:pt x="1283" y="2426"/>
                  </a:cubicBezTo>
                  <a:lnTo>
                    <a:pt x="1283" y="3020"/>
                  </a:lnTo>
                  <a:cubicBezTo>
                    <a:pt x="1283" y="3271"/>
                    <a:pt x="1487" y="3476"/>
                    <a:pt x="1738" y="3476"/>
                  </a:cubicBezTo>
                  <a:cubicBezTo>
                    <a:pt x="1989" y="3476"/>
                    <a:pt x="2193" y="3271"/>
                    <a:pt x="2193" y="3020"/>
                  </a:cubicBezTo>
                  <a:lnTo>
                    <a:pt x="2193" y="2426"/>
                  </a:lnTo>
                  <a:cubicBezTo>
                    <a:pt x="2193" y="2296"/>
                    <a:pt x="2295" y="2194"/>
                    <a:pt x="2426" y="2194"/>
                  </a:cubicBezTo>
                  <a:lnTo>
                    <a:pt x="3020" y="2194"/>
                  </a:lnTo>
                  <a:cubicBezTo>
                    <a:pt x="3271" y="2194"/>
                    <a:pt x="3475" y="1989"/>
                    <a:pt x="3475" y="1738"/>
                  </a:cubicBezTo>
                  <a:cubicBezTo>
                    <a:pt x="3475" y="1487"/>
                    <a:pt x="3271" y="1283"/>
                    <a:pt x="3020" y="1283"/>
                  </a:cubicBezTo>
                  <a:lnTo>
                    <a:pt x="2426" y="1283"/>
                  </a:lnTo>
                  <a:cubicBezTo>
                    <a:pt x="2295" y="1283"/>
                    <a:pt x="2193" y="1172"/>
                    <a:pt x="2193" y="1051"/>
                  </a:cubicBezTo>
                  <a:lnTo>
                    <a:pt x="2193" y="456"/>
                  </a:lnTo>
                  <a:cubicBezTo>
                    <a:pt x="2193" y="205"/>
                    <a:pt x="1989" y="1"/>
                    <a:pt x="173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42"/>
            <p:cNvSpPr/>
            <p:nvPr/>
          </p:nvSpPr>
          <p:spPr>
            <a:xfrm rot="1800110">
              <a:off x="6282381" y="3496703"/>
              <a:ext cx="191333" cy="180090"/>
            </a:xfrm>
            <a:custGeom>
              <a:avLst/>
              <a:gdLst/>
              <a:ahLst/>
              <a:cxnLst/>
              <a:rect l="l" t="t" r="r" b="b"/>
              <a:pathLst>
                <a:path w="3838" h="3486" extrusionOk="0">
                  <a:moveTo>
                    <a:pt x="1915" y="1"/>
                  </a:moveTo>
                  <a:cubicBezTo>
                    <a:pt x="1805" y="1"/>
                    <a:pt x="1696" y="63"/>
                    <a:pt x="1655" y="189"/>
                  </a:cubicBezTo>
                  <a:lnTo>
                    <a:pt x="1413" y="932"/>
                  </a:lnTo>
                  <a:cubicBezTo>
                    <a:pt x="1376" y="1044"/>
                    <a:pt x="1274" y="1118"/>
                    <a:pt x="1153" y="1118"/>
                  </a:cubicBezTo>
                  <a:lnTo>
                    <a:pt x="372" y="1118"/>
                  </a:lnTo>
                  <a:cubicBezTo>
                    <a:pt x="112" y="1118"/>
                    <a:pt x="1" y="1462"/>
                    <a:pt x="214" y="1610"/>
                  </a:cubicBezTo>
                  <a:lnTo>
                    <a:pt x="846" y="2075"/>
                  </a:lnTo>
                  <a:cubicBezTo>
                    <a:pt x="939" y="2149"/>
                    <a:pt x="986" y="2270"/>
                    <a:pt x="948" y="2381"/>
                  </a:cubicBezTo>
                  <a:lnTo>
                    <a:pt x="707" y="3125"/>
                  </a:lnTo>
                  <a:cubicBezTo>
                    <a:pt x="643" y="3316"/>
                    <a:pt x="795" y="3485"/>
                    <a:pt x="966" y="3485"/>
                  </a:cubicBezTo>
                  <a:cubicBezTo>
                    <a:pt x="1019" y="3485"/>
                    <a:pt x="1074" y="3469"/>
                    <a:pt x="1125" y="3431"/>
                  </a:cubicBezTo>
                  <a:lnTo>
                    <a:pt x="1757" y="2967"/>
                  </a:lnTo>
                  <a:cubicBezTo>
                    <a:pt x="1803" y="2934"/>
                    <a:pt x="1859" y="2918"/>
                    <a:pt x="1916" y="2918"/>
                  </a:cubicBezTo>
                  <a:cubicBezTo>
                    <a:pt x="1973" y="2918"/>
                    <a:pt x="2031" y="2934"/>
                    <a:pt x="2082" y="2967"/>
                  </a:cubicBezTo>
                  <a:lnTo>
                    <a:pt x="2714" y="3431"/>
                  </a:lnTo>
                  <a:cubicBezTo>
                    <a:pt x="2765" y="3469"/>
                    <a:pt x="2820" y="3485"/>
                    <a:pt x="2873" y="3485"/>
                  </a:cubicBezTo>
                  <a:cubicBezTo>
                    <a:pt x="3043" y="3485"/>
                    <a:pt x="3195" y="3316"/>
                    <a:pt x="3132" y="3125"/>
                  </a:cubicBezTo>
                  <a:lnTo>
                    <a:pt x="2890" y="2381"/>
                  </a:lnTo>
                  <a:cubicBezTo>
                    <a:pt x="2853" y="2270"/>
                    <a:pt x="2890" y="2149"/>
                    <a:pt x="2992" y="2075"/>
                  </a:cubicBezTo>
                  <a:lnTo>
                    <a:pt x="3624" y="1610"/>
                  </a:lnTo>
                  <a:cubicBezTo>
                    <a:pt x="3838" y="1452"/>
                    <a:pt x="3726" y="1118"/>
                    <a:pt x="3457" y="1118"/>
                  </a:cubicBezTo>
                  <a:lnTo>
                    <a:pt x="2677" y="1118"/>
                  </a:lnTo>
                  <a:cubicBezTo>
                    <a:pt x="2556" y="1118"/>
                    <a:pt x="2454" y="1044"/>
                    <a:pt x="2416" y="932"/>
                  </a:cubicBezTo>
                  <a:lnTo>
                    <a:pt x="2175" y="189"/>
                  </a:lnTo>
                  <a:cubicBezTo>
                    <a:pt x="2133" y="63"/>
                    <a:pt x="2024" y="1"/>
                    <a:pt x="19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42"/>
            <p:cNvSpPr/>
            <p:nvPr/>
          </p:nvSpPr>
          <p:spPr>
            <a:xfrm>
              <a:off x="8061620" y="2386474"/>
              <a:ext cx="176400" cy="183000"/>
            </a:xfrm>
            <a:prstGeom prst="donut">
              <a:avLst>
                <a:gd name="adj" fmla="val 22523"/>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8" name="Google Shape;548;p42"/>
          <p:cNvGrpSpPr/>
          <p:nvPr/>
        </p:nvGrpSpPr>
        <p:grpSpPr>
          <a:xfrm>
            <a:off x="6876288" y="2889415"/>
            <a:ext cx="1371607" cy="810460"/>
            <a:chOff x="6200532" y="2577974"/>
            <a:chExt cx="1371607" cy="810460"/>
          </a:xfrm>
        </p:grpSpPr>
        <p:sp>
          <p:nvSpPr>
            <p:cNvPr id="549" name="Google Shape;549;p42"/>
            <p:cNvSpPr/>
            <p:nvPr/>
          </p:nvSpPr>
          <p:spPr>
            <a:xfrm>
              <a:off x="6201122" y="2578185"/>
              <a:ext cx="1370975" cy="810037"/>
            </a:xfrm>
            <a:custGeom>
              <a:avLst/>
              <a:gdLst/>
              <a:ahLst/>
              <a:cxnLst/>
              <a:rect l="l" t="t" r="r" b="b"/>
              <a:pathLst>
                <a:path w="19540" h="11485" extrusionOk="0">
                  <a:moveTo>
                    <a:pt x="6532" y="1"/>
                  </a:moveTo>
                  <a:cubicBezTo>
                    <a:pt x="5872" y="1"/>
                    <a:pt x="5296" y="456"/>
                    <a:pt x="5157" y="1097"/>
                  </a:cubicBezTo>
                  <a:lnTo>
                    <a:pt x="4599" y="3559"/>
                  </a:lnTo>
                  <a:cubicBezTo>
                    <a:pt x="4516" y="3949"/>
                    <a:pt x="4191" y="4247"/>
                    <a:pt x="3800" y="4293"/>
                  </a:cubicBezTo>
                  <a:lnTo>
                    <a:pt x="1403" y="4637"/>
                  </a:lnTo>
                  <a:cubicBezTo>
                    <a:pt x="818" y="4711"/>
                    <a:pt x="391" y="5213"/>
                    <a:pt x="381" y="5798"/>
                  </a:cubicBezTo>
                  <a:lnTo>
                    <a:pt x="381" y="7991"/>
                  </a:lnTo>
                  <a:lnTo>
                    <a:pt x="353" y="7991"/>
                  </a:lnTo>
                  <a:cubicBezTo>
                    <a:pt x="158" y="7991"/>
                    <a:pt x="0" y="8149"/>
                    <a:pt x="10" y="8344"/>
                  </a:cubicBezTo>
                  <a:lnTo>
                    <a:pt x="10" y="8586"/>
                  </a:lnTo>
                  <a:cubicBezTo>
                    <a:pt x="10" y="9115"/>
                    <a:pt x="437" y="9552"/>
                    <a:pt x="976" y="9552"/>
                  </a:cubicBezTo>
                  <a:lnTo>
                    <a:pt x="2230" y="9552"/>
                  </a:lnTo>
                  <a:cubicBezTo>
                    <a:pt x="2509" y="10685"/>
                    <a:pt x="3522" y="11484"/>
                    <a:pt x="4692" y="11484"/>
                  </a:cubicBezTo>
                  <a:cubicBezTo>
                    <a:pt x="5863" y="11484"/>
                    <a:pt x="6885" y="10685"/>
                    <a:pt x="7154" y="9552"/>
                  </a:cubicBezTo>
                  <a:lnTo>
                    <a:pt x="11670" y="9552"/>
                  </a:lnTo>
                  <a:cubicBezTo>
                    <a:pt x="11939" y="10685"/>
                    <a:pt x="12961" y="11484"/>
                    <a:pt x="14132" y="11484"/>
                  </a:cubicBezTo>
                  <a:cubicBezTo>
                    <a:pt x="15302" y="11484"/>
                    <a:pt x="16315" y="10685"/>
                    <a:pt x="16594" y="9552"/>
                  </a:cubicBezTo>
                  <a:lnTo>
                    <a:pt x="18564" y="9552"/>
                  </a:lnTo>
                  <a:cubicBezTo>
                    <a:pt x="19102" y="9552"/>
                    <a:pt x="19539" y="9115"/>
                    <a:pt x="19539" y="8586"/>
                  </a:cubicBezTo>
                  <a:lnTo>
                    <a:pt x="19539" y="8344"/>
                  </a:lnTo>
                  <a:cubicBezTo>
                    <a:pt x="19539" y="8154"/>
                    <a:pt x="19389" y="7991"/>
                    <a:pt x="19193" y="7991"/>
                  </a:cubicBezTo>
                  <a:cubicBezTo>
                    <a:pt x="19188" y="7991"/>
                    <a:pt x="19182" y="7991"/>
                    <a:pt x="19177" y="7991"/>
                  </a:cubicBezTo>
                  <a:lnTo>
                    <a:pt x="19028" y="7991"/>
                  </a:lnTo>
                  <a:lnTo>
                    <a:pt x="19028" y="4906"/>
                  </a:lnTo>
                  <a:lnTo>
                    <a:pt x="18238" y="939"/>
                  </a:lnTo>
                  <a:cubicBezTo>
                    <a:pt x="18136" y="391"/>
                    <a:pt x="17653" y="1"/>
                    <a:pt x="17096" y="1"/>
                  </a:cubicBezTo>
                  <a:close/>
                </a:path>
              </a:pathLst>
            </a:custGeom>
            <a:solidFill>
              <a:schemeClr val="accent6"/>
            </a:solidFill>
            <a:ln w="114300"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0" name="Google Shape;550;p42"/>
            <p:cNvGrpSpPr/>
            <p:nvPr/>
          </p:nvGrpSpPr>
          <p:grpSpPr>
            <a:xfrm>
              <a:off x="6200532" y="2577974"/>
              <a:ext cx="1371607" cy="810460"/>
              <a:chOff x="6200532" y="1906498"/>
              <a:chExt cx="1371607" cy="810460"/>
            </a:xfrm>
          </p:grpSpPr>
          <p:sp>
            <p:nvSpPr>
              <p:cNvPr id="551" name="Google Shape;551;p42"/>
              <p:cNvSpPr/>
              <p:nvPr/>
            </p:nvSpPr>
            <p:spPr>
              <a:xfrm>
                <a:off x="6227896" y="1906498"/>
                <a:ext cx="1308390" cy="673068"/>
              </a:xfrm>
              <a:custGeom>
                <a:avLst/>
                <a:gdLst/>
                <a:ahLst/>
                <a:cxnLst/>
                <a:rect l="l" t="t" r="r" b="b"/>
                <a:pathLst>
                  <a:path w="18648" h="9543" extrusionOk="0">
                    <a:moveTo>
                      <a:pt x="6142" y="1"/>
                    </a:moveTo>
                    <a:cubicBezTo>
                      <a:pt x="5482" y="1"/>
                      <a:pt x="4915" y="456"/>
                      <a:pt x="4767" y="1097"/>
                    </a:cubicBezTo>
                    <a:lnTo>
                      <a:pt x="4218" y="3550"/>
                    </a:lnTo>
                    <a:cubicBezTo>
                      <a:pt x="4125" y="3949"/>
                      <a:pt x="3810" y="4237"/>
                      <a:pt x="3410" y="4293"/>
                    </a:cubicBezTo>
                    <a:lnTo>
                      <a:pt x="1013" y="4628"/>
                    </a:lnTo>
                    <a:cubicBezTo>
                      <a:pt x="437" y="4711"/>
                      <a:pt x="0" y="5204"/>
                      <a:pt x="0" y="5789"/>
                    </a:cubicBezTo>
                    <a:lnTo>
                      <a:pt x="0" y="8836"/>
                    </a:lnTo>
                    <a:cubicBezTo>
                      <a:pt x="0" y="9226"/>
                      <a:pt x="316" y="9542"/>
                      <a:pt x="706" y="9542"/>
                    </a:cubicBezTo>
                    <a:lnTo>
                      <a:pt x="17941" y="9542"/>
                    </a:lnTo>
                    <a:cubicBezTo>
                      <a:pt x="18331" y="9542"/>
                      <a:pt x="18647" y="9226"/>
                      <a:pt x="18647" y="8836"/>
                    </a:cubicBezTo>
                    <a:lnTo>
                      <a:pt x="18647" y="4906"/>
                    </a:lnTo>
                    <a:lnTo>
                      <a:pt x="17857" y="939"/>
                    </a:lnTo>
                    <a:cubicBezTo>
                      <a:pt x="17755" y="391"/>
                      <a:pt x="17272" y="1"/>
                      <a:pt x="167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42"/>
              <p:cNvSpPr/>
              <p:nvPr/>
            </p:nvSpPr>
            <p:spPr>
              <a:xfrm>
                <a:off x="6598775" y="1973360"/>
                <a:ext cx="324712" cy="229434"/>
              </a:xfrm>
              <a:custGeom>
                <a:avLst/>
                <a:gdLst/>
                <a:ahLst/>
                <a:cxnLst/>
                <a:rect l="l" t="t" r="r" b="b"/>
                <a:pathLst>
                  <a:path w="4628" h="3253" extrusionOk="0">
                    <a:moveTo>
                      <a:pt x="1441" y="0"/>
                    </a:moveTo>
                    <a:cubicBezTo>
                      <a:pt x="958" y="0"/>
                      <a:pt x="549" y="344"/>
                      <a:pt x="456" y="818"/>
                    </a:cubicBezTo>
                    <a:lnTo>
                      <a:pt x="1" y="3252"/>
                    </a:lnTo>
                    <a:lnTo>
                      <a:pt x="4628" y="3252"/>
                    </a:lnTo>
                    <a:lnTo>
                      <a:pt x="4628" y="0"/>
                    </a:lnTo>
                    <a:close/>
                  </a:path>
                </a:pathLst>
              </a:custGeom>
              <a:solidFill>
                <a:srgbClr val="522D2D">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42"/>
              <p:cNvSpPr/>
              <p:nvPr/>
            </p:nvSpPr>
            <p:spPr>
              <a:xfrm>
                <a:off x="6353066" y="2359300"/>
                <a:ext cx="355303" cy="357234"/>
              </a:xfrm>
              <a:custGeom>
                <a:avLst/>
                <a:gdLst/>
                <a:ahLst/>
                <a:cxnLst/>
                <a:rect l="l" t="t" r="r" b="b"/>
                <a:pathLst>
                  <a:path w="5064" h="5065" extrusionOk="0">
                    <a:moveTo>
                      <a:pt x="2537" y="1"/>
                    </a:moveTo>
                    <a:cubicBezTo>
                      <a:pt x="1134" y="1"/>
                      <a:pt x="0" y="1134"/>
                      <a:pt x="0" y="2537"/>
                    </a:cubicBezTo>
                    <a:cubicBezTo>
                      <a:pt x="0" y="3931"/>
                      <a:pt x="1134" y="5064"/>
                      <a:pt x="2537" y="5064"/>
                    </a:cubicBezTo>
                    <a:cubicBezTo>
                      <a:pt x="3930" y="5064"/>
                      <a:pt x="5064" y="3931"/>
                      <a:pt x="5064" y="2537"/>
                    </a:cubicBezTo>
                    <a:cubicBezTo>
                      <a:pt x="5064" y="1134"/>
                      <a:pt x="3930" y="1"/>
                      <a:pt x="25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42"/>
              <p:cNvSpPr/>
              <p:nvPr/>
            </p:nvSpPr>
            <p:spPr>
              <a:xfrm>
                <a:off x="6409757" y="2447110"/>
                <a:ext cx="211259" cy="182038"/>
              </a:xfrm>
              <a:custGeom>
                <a:avLst/>
                <a:gdLst/>
                <a:ahLst/>
                <a:cxnLst/>
                <a:rect l="l" t="t" r="r" b="b"/>
                <a:pathLst>
                  <a:path w="3011" h="2581" extrusionOk="0">
                    <a:moveTo>
                      <a:pt x="1729" y="1"/>
                    </a:moveTo>
                    <a:cubicBezTo>
                      <a:pt x="576" y="1"/>
                      <a:pt x="0" y="1385"/>
                      <a:pt x="818" y="2203"/>
                    </a:cubicBezTo>
                    <a:cubicBezTo>
                      <a:pt x="1079" y="2463"/>
                      <a:pt x="1400" y="2580"/>
                      <a:pt x="1715" y="2580"/>
                    </a:cubicBezTo>
                    <a:cubicBezTo>
                      <a:pt x="2376" y="2580"/>
                      <a:pt x="3011" y="2066"/>
                      <a:pt x="3011" y="1292"/>
                    </a:cubicBezTo>
                    <a:cubicBezTo>
                      <a:pt x="3011" y="577"/>
                      <a:pt x="2435" y="1"/>
                      <a:pt x="17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42"/>
              <p:cNvSpPr/>
              <p:nvPr/>
            </p:nvSpPr>
            <p:spPr>
              <a:xfrm>
                <a:off x="6493812" y="2510658"/>
                <a:ext cx="64620" cy="55154"/>
              </a:xfrm>
              <a:custGeom>
                <a:avLst/>
                <a:gdLst/>
                <a:ahLst/>
                <a:cxnLst/>
                <a:rect l="l" t="t" r="r" b="b"/>
                <a:pathLst>
                  <a:path w="921" h="782" extrusionOk="0">
                    <a:moveTo>
                      <a:pt x="531" y="1"/>
                    </a:moveTo>
                    <a:cubicBezTo>
                      <a:pt x="177" y="1"/>
                      <a:pt x="1" y="419"/>
                      <a:pt x="252" y="670"/>
                    </a:cubicBezTo>
                    <a:cubicBezTo>
                      <a:pt x="329" y="747"/>
                      <a:pt x="425" y="781"/>
                      <a:pt x="520" y="781"/>
                    </a:cubicBezTo>
                    <a:cubicBezTo>
                      <a:pt x="723" y="781"/>
                      <a:pt x="921" y="625"/>
                      <a:pt x="921" y="391"/>
                    </a:cubicBezTo>
                    <a:cubicBezTo>
                      <a:pt x="921" y="177"/>
                      <a:pt x="744" y="1"/>
                      <a:pt x="5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42"/>
              <p:cNvSpPr/>
              <p:nvPr/>
            </p:nvSpPr>
            <p:spPr>
              <a:xfrm>
                <a:off x="6955340" y="2359300"/>
                <a:ext cx="415362" cy="357658"/>
              </a:xfrm>
              <a:custGeom>
                <a:avLst/>
                <a:gdLst/>
                <a:ahLst/>
                <a:cxnLst/>
                <a:rect l="l" t="t" r="r" b="b"/>
                <a:pathLst>
                  <a:path w="5920" h="5071" extrusionOk="0">
                    <a:moveTo>
                      <a:pt x="3383" y="1"/>
                    </a:moveTo>
                    <a:cubicBezTo>
                      <a:pt x="1125" y="1"/>
                      <a:pt x="1" y="2732"/>
                      <a:pt x="1590" y="4321"/>
                    </a:cubicBezTo>
                    <a:cubicBezTo>
                      <a:pt x="2108" y="4839"/>
                      <a:pt x="2745" y="5071"/>
                      <a:pt x="3369" y="5071"/>
                    </a:cubicBezTo>
                    <a:cubicBezTo>
                      <a:pt x="4672" y="5071"/>
                      <a:pt x="5919" y="4063"/>
                      <a:pt x="5919" y="2537"/>
                    </a:cubicBezTo>
                    <a:cubicBezTo>
                      <a:pt x="5919" y="1134"/>
                      <a:pt x="4786" y="1"/>
                      <a:pt x="33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42"/>
              <p:cNvSpPr/>
              <p:nvPr/>
            </p:nvSpPr>
            <p:spPr>
              <a:xfrm>
                <a:off x="7072021" y="2447110"/>
                <a:ext cx="211329" cy="182038"/>
              </a:xfrm>
              <a:custGeom>
                <a:avLst/>
                <a:gdLst/>
                <a:ahLst/>
                <a:cxnLst/>
                <a:rect l="l" t="t" r="r" b="b"/>
                <a:pathLst>
                  <a:path w="3012" h="2581" extrusionOk="0">
                    <a:moveTo>
                      <a:pt x="1720" y="1"/>
                    </a:moveTo>
                    <a:cubicBezTo>
                      <a:pt x="577" y="1"/>
                      <a:pt x="1" y="1385"/>
                      <a:pt x="809" y="2203"/>
                    </a:cubicBezTo>
                    <a:cubicBezTo>
                      <a:pt x="1070" y="2463"/>
                      <a:pt x="1392" y="2580"/>
                      <a:pt x="1708" y="2580"/>
                    </a:cubicBezTo>
                    <a:cubicBezTo>
                      <a:pt x="2372" y="2580"/>
                      <a:pt x="3011" y="2066"/>
                      <a:pt x="3011" y="1292"/>
                    </a:cubicBezTo>
                    <a:cubicBezTo>
                      <a:pt x="3011" y="577"/>
                      <a:pt x="2435" y="1"/>
                      <a:pt x="172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42"/>
              <p:cNvSpPr/>
              <p:nvPr/>
            </p:nvSpPr>
            <p:spPr>
              <a:xfrm>
                <a:off x="7156146" y="2510658"/>
                <a:ext cx="63918" cy="54943"/>
              </a:xfrm>
              <a:custGeom>
                <a:avLst/>
                <a:gdLst/>
                <a:ahLst/>
                <a:cxnLst/>
                <a:rect l="l" t="t" r="r" b="b"/>
                <a:pathLst>
                  <a:path w="911" h="779" extrusionOk="0">
                    <a:moveTo>
                      <a:pt x="521" y="1"/>
                    </a:moveTo>
                    <a:cubicBezTo>
                      <a:pt x="177" y="1"/>
                      <a:pt x="0" y="419"/>
                      <a:pt x="242" y="660"/>
                    </a:cubicBezTo>
                    <a:cubicBezTo>
                      <a:pt x="324" y="742"/>
                      <a:pt x="423" y="779"/>
                      <a:pt x="520" y="779"/>
                    </a:cubicBezTo>
                    <a:cubicBezTo>
                      <a:pt x="721" y="779"/>
                      <a:pt x="911" y="623"/>
                      <a:pt x="911" y="391"/>
                    </a:cubicBezTo>
                    <a:cubicBezTo>
                      <a:pt x="911" y="177"/>
                      <a:pt x="734" y="1"/>
                      <a:pt x="5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42"/>
              <p:cNvSpPr/>
              <p:nvPr/>
            </p:nvSpPr>
            <p:spPr>
              <a:xfrm>
                <a:off x="6245506" y="2298997"/>
                <a:ext cx="39782" cy="100364"/>
              </a:xfrm>
              <a:custGeom>
                <a:avLst/>
                <a:gdLst/>
                <a:ahLst/>
                <a:cxnLst/>
                <a:rect l="l" t="t" r="r" b="b"/>
                <a:pathLst>
                  <a:path w="567" h="1423" extrusionOk="0">
                    <a:moveTo>
                      <a:pt x="279" y="1"/>
                    </a:moveTo>
                    <a:cubicBezTo>
                      <a:pt x="130" y="1"/>
                      <a:pt x="0" y="131"/>
                      <a:pt x="0" y="289"/>
                    </a:cubicBezTo>
                    <a:lnTo>
                      <a:pt x="0" y="1144"/>
                    </a:lnTo>
                    <a:cubicBezTo>
                      <a:pt x="0" y="1292"/>
                      <a:pt x="130" y="1422"/>
                      <a:pt x="279" y="1422"/>
                    </a:cubicBezTo>
                    <a:cubicBezTo>
                      <a:pt x="437" y="1422"/>
                      <a:pt x="567" y="1292"/>
                      <a:pt x="567" y="1144"/>
                    </a:cubicBezTo>
                    <a:lnTo>
                      <a:pt x="567" y="289"/>
                    </a:lnTo>
                    <a:cubicBezTo>
                      <a:pt x="567" y="131"/>
                      <a:pt x="437" y="1"/>
                      <a:pt x="2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42"/>
              <p:cNvSpPr/>
              <p:nvPr/>
            </p:nvSpPr>
            <p:spPr>
              <a:xfrm>
                <a:off x="6200532" y="2469398"/>
                <a:ext cx="152603" cy="110803"/>
              </a:xfrm>
              <a:custGeom>
                <a:avLst/>
                <a:gdLst/>
                <a:ahLst/>
                <a:cxnLst/>
                <a:rect l="l" t="t" r="r" b="b"/>
                <a:pathLst>
                  <a:path w="2175" h="1571" extrusionOk="0">
                    <a:moveTo>
                      <a:pt x="362" y="0"/>
                    </a:moveTo>
                    <a:cubicBezTo>
                      <a:pt x="167" y="0"/>
                      <a:pt x="0" y="158"/>
                      <a:pt x="0" y="363"/>
                    </a:cubicBezTo>
                    <a:lnTo>
                      <a:pt x="0" y="595"/>
                    </a:lnTo>
                    <a:cubicBezTo>
                      <a:pt x="0" y="1134"/>
                      <a:pt x="437" y="1571"/>
                      <a:pt x="976" y="1571"/>
                    </a:cubicBezTo>
                    <a:lnTo>
                      <a:pt x="2174" y="1571"/>
                    </a:lnTo>
                    <a:lnTo>
                      <a:pt x="2174" y="354"/>
                    </a:lnTo>
                    <a:cubicBezTo>
                      <a:pt x="2174" y="158"/>
                      <a:pt x="2016" y="0"/>
                      <a:pt x="18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42"/>
              <p:cNvSpPr/>
              <p:nvPr/>
            </p:nvSpPr>
            <p:spPr>
              <a:xfrm>
                <a:off x="7419465" y="2469398"/>
                <a:ext cx="152674" cy="110803"/>
              </a:xfrm>
              <a:custGeom>
                <a:avLst/>
                <a:gdLst/>
                <a:ahLst/>
                <a:cxnLst/>
                <a:rect l="l" t="t" r="r" b="b"/>
                <a:pathLst>
                  <a:path w="2176" h="1571" extrusionOk="0">
                    <a:moveTo>
                      <a:pt x="354" y="0"/>
                    </a:moveTo>
                    <a:cubicBezTo>
                      <a:pt x="159" y="0"/>
                      <a:pt x="1" y="168"/>
                      <a:pt x="1" y="363"/>
                    </a:cubicBezTo>
                    <a:lnTo>
                      <a:pt x="1" y="1571"/>
                    </a:lnTo>
                    <a:lnTo>
                      <a:pt x="1200" y="1571"/>
                    </a:lnTo>
                    <a:cubicBezTo>
                      <a:pt x="1738" y="1571"/>
                      <a:pt x="2175" y="1134"/>
                      <a:pt x="2175" y="595"/>
                    </a:cubicBezTo>
                    <a:lnTo>
                      <a:pt x="2175" y="363"/>
                    </a:lnTo>
                    <a:cubicBezTo>
                      <a:pt x="2175" y="168"/>
                      <a:pt x="2017" y="0"/>
                      <a:pt x="18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42"/>
              <p:cNvSpPr/>
              <p:nvPr/>
            </p:nvSpPr>
            <p:spPr>
              <a:xfrm>
                <a:off x="7467737" y="2295753"/>
                <a:ext cx="68549" cy="112777"/>
              </a:xfrm>
              <a:custGeom>
                <a:avLst/>
                <a:gdLst/>
                <a:ahLst/>
                <a:cxnLst/>
                <a:rect l="l" t="t" r="r" b="b"/>
                <a:pathLst>
                  <a:path w="977" h="1599" extrusionOk="0">
                    <a:moveTo>
                      <a:pt x="1" y="0"/>
                    </a:moveTo>
                    <a:lnTo>
                      <a:pt x="1" y="1598"/>
                    </a:lnTo>
                    <a:lnTo>
                      <a:pt x="976" y="1598"/>
                    </a:lnTo>
                    <a:lnTo>
                      <a:pt x="97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42"/>
              <p:cNvSpPr/>
              <p:nvPr/>
            </p:nvSpPr>
            <p:spPr>
              <a:xfrm>
                <a:off x="7467737" y="2295753"/>
                <a:ext cx="68549" cy="32796"/>
              </a:xfrm>
              <a:custGeom>
                <a:avLst/>
                <a:gdLst/>
                <a:ahLst/>
                <a:cxnLst/>
                <a:rect l="l" t="t" r="r" b="b"/>
                <a:pathLst>
                  <a:path w="977" h="465" extrusionOk="0">
                    <a:moveTo>
                      <a:pt x="1" y="0"/>
                    </a:moveTo>
                    <a:lnTo>
                      <a:pt x="1" y="465"/>
                    </a:lnTo>
                    <a:lnTo>
                      <a:pt x="976" y="465"/>
                    </a:lnTo>
                    <a:lnTo>
                      <a:pt x="97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42"/>
              <p:cNvSpPr/>
              <p:nvPr/>
            </p:nvSpPr>
            <p:spPr>
              <a:xfrm>
                <a:off x="6844554" y="2230231"/>
                <a:ext cx="79564" cy="38086"/>
              </a:xfrm>
              <a:custGeom>
                <a:avLst/>
                <a:gdLst/>
                <a:ahLst/>
                <a:cxnLst/>
                <a:rect l="l" t="t" r="r" b="b"/>
                <a:pathLst>
                  <a:path w="1134" h="540" extrusionOk="0">
                    <a:moveTo>
                      <a:pt x="0" y="0"/>
                    </a:moveTo>
                    <a:lnTo>
                      <a:pt x="0" y="539"/>
                    </a:lnTo>
                    <a:lnTo>
                      <a:pt x="1134" y="539"/>
                    </a:lnTo>
                    <a:lnTo>
                      <a:pt x="1134" y="0"/>
                    </a:lnTo>
                    <a:close/>
                  </a:path>
                </a:pathLst>
              </a:custGeom>
              <a:solidFill>
                <a:srgbClr val="522D2D">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42"/>
              <p:cNvSpPr/>
              <p:nvPr/>
            </p:nvSpPr>
            <p:spPr>
              <a:xfrm>
                <a:off x="7177685" y="2230231"/>
                <a:ext cx="78933" cy="38086"/>
              </a:xfrm>
              <a:custGeom>
                <a:avLst/>
                <a:gdLst/>
                <a:ahLst/>
                <a:cxnLst/>
                <a:rect l="l" t="t" r="r" b="b"/>
                <a:pathLst>
                  <a:path w="1125" h="540" extrusionOk="0">
                    <a:moveTo>
                      <a:pt x="0" y="0"/>
                    </a:moveTo>
                    <a:lnTo>
                      <a:pt x="0" y="539"/>
                    </a:lnTo>
                    <a:lnTo>
                      <a:pt x="1124" y="539"/>
                    </a:lnTo>
                    <a:lnTo>
                      <a:pt x="1124" y="0"/>
                    </a:lnTo>
                    <a:close/>
                  </a:path>
                </a:pathLst>
              </a:custGeom>
              <a:solidFill>
                <a:srgbClr val="522D2D">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42"/>
              <p:cNvSpPr/>
              <p:nvPr/>
            </p:nvSpPr>
            <p:spPr>
              <a:xfrm>
                <a:off x="6968391" y="1973995"/>
                <a:ext cx="288228" cy="228799"/>
              </a:xfrm>
              <a:custGeom>
                <a:avLst/>
                <a:gdLst/>
                <a:ahLst/>
                <a:cxnLst/>
                <a:rect l="l" t="t" r="r" b="b"/>
                <a:pathLst>
                  <a:path w="4108" h="3244" extrusionOk="0">
                    <a:moveTo>
                      <a:pt x="1" y="1"/>
                    </a:moveTo>
                    <a:lnTo>
                      <a:pt x="1" y="3243"/>
                    </a:lnTo>
                    <a:lnTo>
                      <a:pt x="4107" y="3243"/>
                    </a:lnTo>
                    <a:lnTo>
                      <a:pt x="4107" y="1"/>
                    </a:lnTo>
                    <a:close/>
                  </a:path>
                </a:pathLst>
              </a:custGeom>
              <a:solidFill>
                <a:srgbClr val="522D2D">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42"/>
              <p:cNvSpPr/>
              <p:nvPr/>
            </p:nvSpPr>
            <p:spPr>
              <a:xfrm>
                <a:off x="7304118" y="1973360"/>
                <a:ext cx="163689" cy="229434"/>
              </a:xfrm>
              <a:custGeom>
                <a:avLst/>
                <a:gdLst/>
                <a:ahLst/>
                <a:cxnLst/>
                <a:rect l="l" t="t" r="r" b="b"/>
                <a:pathLst>
                  <a:path w="2333" h="3253" extrusionOk="0">
                    <a:moveTo>
                      <a:pt x="1" y="0"/>
                    </a:moveTo>
                    <a:lnTo>
                      <a:pt x="1" y="3252"/>
                    </a:lnTo>
                    <a:lnTo>
                      <a:pt x="2333" y="3252"/>
                    </a:lnTo>
                    <a:lnTo>
                      <a:pt x="1794" y="400"/>
                    </a:lnTo>
                    <a:cubicBezTo>
                      <a:pt x="1747" y="168"/>
                      <a:pt x="1552" y="0"/>
                      <a:pt x="1311" y="0"/>
                    </a:cubicBezTo>
                    <a:close/>
                  </a:path>
                </a:pathLst>
              </a:custGeom>
              <a:solidFill>
                <a:srgbClr val="522D2D">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42"/>
              <p:cNvSpPr/>
              <p:nvPr/>
            </p:nvSpPr>
            <p:spPr>
              <a:xfrm>
                <a:off x="6200532" y="2469398"/>
                <a:ext cx="152603" cy="110803"/>
              </a:xfrm>
              <a:custGeom>
                <a:avLst/>
                <a:gdLst/>
                <a:ahLst/>
                <a:cxnLst/>
                <a:rect l="l" t="t" r="r" b="b"/>
                <a:pathLst>
                  <a:path w="2175" h="1571" extrusionOk="0">
                    <a:moveTo>
                      <a:pt x="362" y="0"/>
                    </a:moveTo>
                    <a:cubicBezTo>
                      <a:pt x="167" y="0"/>
                      <a:pt x="0" y="158"/>
                      <a:pt x="0" y="363"/>
                    </a:cubicBezTo>
                    <a:lnTo>
                      <a:pt x="0" y="595"/>
                    </a:lnTo>
                    <a:cubicBezTo>
                      <a:pt x="0" y="1134"/>
                      <a:pt x="437" y="1571"/>
                      <a:pt x="976" y="1571"/>
                    </a:cubicBezTo>
                    <a:lnTo>
                      <a:pt x="2174" y="1571"/>
                    </a:lnTo>
                    <a:lnTo>
                      <a:pt x="2174" y="354"/>
                    </a:lnTo>
                    <a:cubicBezTo>
                      <a:pt x="2174" y="158"/>
                      <a:pt x="2016" y="0"/>
                      <a:pt x="1821" y="0"/>
                    </a:cubicBezTo>
                    <a:close/>
                  </a:path>
                </a:pathLst>
              </a:custGeom>
              <a:solidFill>
                <a:srgbClr val="FFFFFF">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42"/>
              <p:cNvSpPr/>
              <p:nvPr/>
            </p:nvSpPr>
            <p:spPr>
              <a:xfrm>
                <a:off x="7419465" y="2469398"/>
                <a:ext cx="152674" cy="110803"/>
              </a:xfrm>
              <a:custGeom>
                <a:avLst/>
                <a:gdLst/>
                <a:ahLst/>
                <a:cxnLst/>
                <a:rect l="l" t="t" r="r" b="b"/>
                <a:pathLst>
                  <a:path w="2176" h="1571" extrusionOk="0">
                    <a:moveTo>
                      <a:pt x="354" y="0"/>
                    </a:moveTo>
                    <a:cubicBezTo>
                      <a:pt x="159" y="0"/>
                      <a:pt x="1" y="168"/>
                      <a:pt x="1" y="363"/>
                    </a:cubicBezTo>
                    <a:lnTo>
                      <a:pt x="1" y="1571"/>
                    </a:lnTo>
                    <a:lnTo>
                      <a:pt x="1200" y="1571"/>
                    </a:lnTo>
                    <a:cubicBezTo>
                      <a:pt x="1738" y="1571"/>
                      <a:pt x="2175" y="1134"/>
                      <a:pt x="2175" y="595"/>
                    </a:cubicBezTo>
                    <a:lnTo>
                      <a:pt x="2175" y="363"/>
                    </a:lnTo>
                    <a:cubicBezTo>
                      <a:pt x="2175" y="168"/>
                      <a:pt x="2017" y="0"/>
                      <a:pt x="1822" y="0"/>
                    </a:cubicBezTo>
                    <a:close/>
                  </a:path>
                </a:pathLst>
              </a:custGeom>
              <a:solidFill>
                <a:srgbClr val="FFFFFF">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70" name="Google Shape;570;p42"/>
          <p:cNvGrpSpPr/>
          <p:nvPr/>
        </p:nvGrpSpPr>
        <p:grpSpPr>
          <a:xfrm flipH="1">
            <a:off x="6102175" y="1764593"/>
            <a:ext cx="1188666" cy="703743"/>
            <a:chOff x="6102175" y="1488852"/>
            <a:chExt cx="1188666" cy="703743"/>
          </a:xfrm>
        </p:grpSpPr>
        <p:sp>
          <p:nvSpPr>
            <p:cNvPr id="571" name="Google Shape;571;p42"/>
            <p:cNvSpPr/>
            <p:nvPr/>
          </p:nvSpPr>
          <p:spPr>
            <a:xfrm>
              <a:off x="6102175" y="1489129"/>
              <a:ext cx="1187910" cy="703189"/>
            </a:xfrm>
            <a:custGeom>
              <a:avLst/>
              <a:gdLst/>
              <a:ahLst/>
              <a:cxnLst/>
              <a:rect l="l" t="t" r="r" b="b"/>
              <a:pathLst>
                <a:path w="17319" h="10165" extrusionOk="0">
                  <a:moveTo>
                    <a:pt x="6021" y="0"/>
                  </a:moveTo>
                  <a:cubicBezTo>
                    <a:pt x="5659" y="0"/>
                    <a:pt x="5343" y="260"/>
                    <a:pt x="5259" y="613"/>
                  </a:cubicBezTo>
                  <a:lnTo>
                    <a:pt x="4600" y="2862"/>
                  </a:lnTo>
                  <a:cubicBezTo>
                    <a:pt x="4507" y="3261"/>
                    <a:pt x="4191" y="3549"/>
                    <a:pt x="3791" y="3605"/>
                  </a:cubicBezTo>
                  <a:lnTo>
                    <a:pt x="1394" y="3939"/>
                  </a:lnTo>
                  <a:cubicBezTo>
                    <a:pt x="818" y="4023"/>
                    <a:pt x="382" y="4515"/>
                    <a:pt x="382" y="5101"/>
                  </a:cubicBezTo>
                  <a:lnTo>
                    <a:pt x="382" y="7293"/>
                  </a:lnTo>
                  <a:lnTo>
                    <a:pt x="354" y="7293"/>
                  </a:lnTo>
                  <a:cubicBezTo>
                    <a:pt x="159" y="7293"/>
                    <a:pt x="1" y="7451"/>
                    <a:pt x="1" y="7646"/>
                  </a:cubicBezTo>
                  <a:lnTo>
                    <a:pt x="1" y="7888"/>
                  </a:lnTo>
                  <a:cubicBezTo>
                    <a:pt x="1" y="8418"/>
                    <a:pt x="437" y="8854"/>
                    <a:pt x="976" y="8854"/>
                  </a:cubicBezTo>
                  <a:lnTo>
                    <a:pt x="2611" y="8854"/>
                  </a:lnTo>
                  <a:cubicBezTo>
                    <a:pt x="3029" y="9728"/>
                    <a:pt x="3859" y="10164"/>
                    <a:pt x="4689" y="10164"/>
                  </a:cubicBezTo>
                  <a:cubicBezTo>
                    <a:pt x="5519" y="10164"/>
                    <a:pt x="6351" y="9728"/>
                    <a:pt x="6774" y="8854"/>
                  </a:cubicBezTo>
                  <a:lnTo>
                    <a:pt x="10629" y="8854"/>
                  </a:lnTo>
                  <a:cubicBezTo>
                    <a:pt x="11047" y="9728"/>
                    <a:pt x="11877" y="10164"/>
                    <a:pt x="12706" y="10164"/>
                  </a:cubicBezTo>
                  <a:cubicBezTo>
                    <a:pt x="13535" y="10164"/>
                    <a:pt x="14364" y="9728"/>
                    <a:pt x="14782" y="8854"/>
                  </a:cubicBezTo>
                  <a:lnTo>
                    <a:pt x="16353" y="8854"/>
                  </a:lnTo>
                  <a:cubicBezTo>
                    <a:pt x="16891" y="8854"/>
                    <a:pt x="17319" y="8418"/>
                    <a:pt x="17319" y="7888"/>
                  </a:cubicBezTo>
                  <a:lnTo>
                    <a:pt x="17319" y="7656"/>
                  </a:lnTo>
                  <a:cubicBezTo>
                    <a:pt x="17319" y="7461"/>
                    <a:pt x="17161" y="7303"/>
                    <a:pt x="16966" y="7303"/>
                  </a:cubicBezTo>
                  <a:lnTo>
                    <a:pt x="16213" y="7303"/>
                  </a:lnTo>
                  <a:lnTo>
                    <a:pt x="16213" y="4831"/>
                  </a:lnTo>
                  <a:cubicBezTo>
                    <a:pt x="16204" y="3763"/>
                    <a:pt x="15879" y="2722"/>
                    <a:pt x="15275" y="1849"/>
                  </a:cubicBezTo>
                  <a:cubicBezTo>
                    <a:pt x="15015" y="1468"/>
                    <a:pt x="14736" y="1087"/>
                    <a:pt x="14504" y="771"/>
                  </a:cubicBezTo>
                  <a:cubicBezTo>
                    <a:pt x="14141" y="288"/>
                    <a:pt x="13575" y="0"/>
                    <a:pt x="12971" y="0"/>
                  </a:cubicBezTo>
                  <a:close/>
                </a:path>
              </a:pathLst>
            </a:custGeom>
            <a:solidFill>
              <a:schemeClr val="accent6"/>
            </a:solidFill>
            <a:ln w="114300"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2" name="Google Shape;572;p42"/>
            <p:cNvGrpSpPr/>
            <p:nvPr/>
          </p:nvGrpSpPr>
          <p:grpSpPr>
            <a:xfrm>
              <a:off x="6102245" y="1488852"/>
              <a:ext cx="1188596" cy="703743"/>
              <a:chOff x="6102245" y="830313"/>
              <a:chExt cx="1188596" cy="703743"/>
            </a:xfrm>
          </p:grpSpPr>
          <p:sp>
            <p:nvSpPr>
              <p:cNvPr id="573" name="Google Shape;573;p42"/>
              <p:cNvSpPr/>
              <p:nvPr/>
            </p:nvSpPr>
            <p:spPr>
              <a:xfrm>
                <a:off x="6128378" y="830313"/>
                <a:ext cx="1085985" cy="612636"/>
              </a:xfrm>
              <a:custGeom>
                <a:avLst/>
                <a:gdLst/>
                <a:ahLst/>
                <a:cxnLst/>
                <a:rect l="l" t="t" r="r" b="b"/>
                <a:pathLst>
                  <a:path w="15833" h="8856" extrusionOk="0">
                    <a:moveTo>
                      <a:pt x="5640" y="1"/>
                    </a:moveTo>
                    <a:cubicBezTo>
                      <a:pt x="5278" y="1"/>
                      <a:pt x="4962" y="252"/>
                      <a:pt x="4878" y="614"/>
                    </a:cubicBezTo>
                    <a:lnTo>
                      <a:pt x="4219" y="2863"/>
                    </a:lnTo>
                    <a:cubicBezTo>
                      <a:pt x="4126" y="3253"/>
                      <a:pt x="3810" y="3550"/>
                      <a:pt x="3410" y="3606"/>
                    </a:cubicBezTo>
                    <a:lnTo>
                      <a:pt x="1013" y="3940"/>
                    </a:lnTo>
                    <a:cubicBezTo>
                      <a:pt x="437" y="4024"/>
                      <a:pt x="1" y="4516"/>
                      <a:pt x="1" y="5102"/>
                    </a:cubicBezTo>
                    <a:lnTo>
                      <a:pt x="1" y="8149"/>
                    </a:lnTo>
                    <a:cubicBezTo>
                      <a:pt x="1" y="8539"/>
                      <a:pt x="316" y="8855"/>
                      <a:pt x="707" y="8855"/>
                    </a:cubicBezTo>
                    <a:lnTo>
                      <a:pt x="15832" y="8855"/>
                    </a:lnTo>
                    <a:lnTo>
                      <a:pt x="15832" y="4851"/>
                    </a:lnTo>
                    <a:cubicBezTo>
                      <a:pt x="15832" y="3782"/>
                      <a:pt x="15507" y="2732"/>
                      <a:pt x="14894" y="1850"/>
                    </a:cubicBezTo>
                    <a:cubicBezTo>
                      <a:pt x="14634" y="1469"/>
                      <a:pt x="14355" y="1088"/>
                      <a:pt x="14123" y="772"/>
                    </a:cubicBezTo>
                    <a:cubicBezTo>
                      <a:pt x="13760" y="289"/>
                      <a:pt x="13194" y="1"/>
                      <a:pt x="125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42"/>
              <p:cNvSpPr/>
              <p:nvPr/>
            </p:nvSpPr>
            <p:spPr>
              <a:xfrm>
                <a:off x="6491013" y="881089"/>
                <a:ext cx="317366" cy="193559"/>
              </a:xfrm>
              <a:custGeom>
                <a:avLst/>
                <a:gdLst/>
                <a:ahLst/>
                <a:cxnLst/>
                <a:rect l="l" t="t" r="r" b="b"/>
                <a:pathLst>
                  <a:path w="4627" h="2798" extrusionOk="0">
                    <a:moveTo>
                      <a:pt x="1310" y="1"/>
                    </a:moveTo>
                    <a:cubicBezTo>
                      <a:pt x="900" y="1"/>
                      <a:pt x="547" y="295"/>
                      <a:pt x="455" y="698"/>
                    </a:cubicBezTo>
                    <a:lnTo>
                      <a:pt x="0" y="2788"/>
                    </a:lnTo>
                    <a:lnTo>
                      <a:pt x="4627" y="2797"/>
                    </a:lnTo>
                    <a:lnTo>
                      <a:pt x="4627" y="1"/>
                    </a:lnTo>
                    <a:lnTo>
                      <a:pt x="1329" y="1"/>
                    </a:lnTo>
                    <a:cubicBezTo>
                      <a:pt x="1322" y="1"/>
                      <a:pt x="1316" y="1"/>
                      <a:pt x="1310" y="1"/>
                    </a:cubicBezTo>
                    <a:close/>
                  </a:path>
                </a:pathLst>
              </a:custGeom>
              <a:solidFill>
                <a:srgbClr val="522D2D">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42"/>
              <p:cNvSpPr/>
              <p:nvPr/>
            </p:nvSpPr>
            <p:spPr>
              <a:xfrm>
                <a:off x="6250742" y="1214870"/>
                <a:ext cx="347340" cy="319185"/>
              </a:xfrm>
              <a:custGeom>
                <a:avLst/>
                <a:gdLst/>
                <a:ahLst/>
                <a:cxnLst/>
                <a:rect l="l" t="t" r="r" b="b"/>
                <a:pathLst>
                  <a:path w="5064" h="4614" extrusionOk="0">
                    <a:moveTo>
                      <a:pt x="2532" y="0"/>
                    </a:moveTo>
                    <a:cubicBezTo>
                      <a:pt x="1942" y="0"/>
                      <a:pt x="1352" y="226"/>
                      <a:pt x="902" y="676"/>
                    </a:cubicBezTo>
                    <a:cubicBezTo>
                      <a:pt x="0" y="1577"/>
                      <a:pt x="0" y="3036"/>
                      <a:pt x="902" y="3937"/>
                    </a:cubicBezTo>
                    <a:cubicBezTo>
                      <a:pt x="1352" y="4388"/>
                      <a:pt x="1942" y="4613"/>
                      <a:pt x="2532" y="4613"/>
                    </a:cubicBezTo>
                    <a:cubicBezTo>
                      <a:pt x="3122" y="4613"/>
                      <a:pt x="3712" y="4388"/>
                      <a:pt x="4163" y="3937"/>
                    </a:cubicBezTo>
                    <a:cubicBezTo>
                      <a:pt x="5064" y="3036"/>
                      <a:pt x="5064" y="1577"/>
                      <a:pt x="4163" y="676"/>
                    </a:cubicBezTo>
                    <a:cubicBezTo>
                      <a:pt x="3712" y="226"/>
                      <a:pt x="3122" y="0"/>
                      <a:pt x="25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42"/>
              <p:cNvSpPr/>
              <p:nvPr/>
            </p:nvSpPr>
            <p:spPr>
              <a:xfrm>
                <a:off x="6337371" y="1293318"/>
                <a:ext cx="173464" cy="162221"/>
              </a:xfrm>
              <a:custGeom>
                <a:avLst/>
                <a:gdLst/>
                <a:ahLst/>
                <a:cxnLst/>
                <a:rect l="l" t="t" r="r" b="b"/>
                <a:pathLst>
                  <a:path w="2529" h="2345" extrusionOk="0">
                    <a:moveTo>
                      <a:pt x="1270" y="1"/>
                    </a:moveTo>
                    <a:cubicBezTo>
                      <a:pt x="703" y="1"/>
                      <a:pt x="204" y="405"/>
                      <a:pt x="112" y="982"/>
                    </a:cubicBezTo>
                    <a:cubicBezTo>
                      <a:pt x="1" y="1614"/>
                      <a:pt x="438" y="2218"/>
                      <a:pt x="1069" y="2329"/>
                    </a:cubicBezTo>
                    <a:cubicBezTo>
                      <a:pt x="1133" y="2340"/>
                      <a:pt x="1197" y="2344"/>
                      <a:pt x="1259" y="2344"/>
                    </a:cubicBezTo>
                    <a:cubicBezTo>
                      <a:pt x="1826" y="2344"/>
                      <a:pt x="2325" y="1940"/>
                      <a:pt x="2417" y="1363"/>
                    </a:cubicBezTo>
                    <a:cubicBezTo>
                      <a:pt x="2528" y="722"/>
                      <a:pt x="2091" y="118"/>
                      <a:pt x="1460" y="16"/>
                    </a:cubicBezTo>
                    <a:cubicBezTo>
                      <a:pt x="1396" y="6"/>
                      <a:pt x="1333" y="1"/>
                      <a:pt x="127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42"/>
              <p:cNvSpPr/>
              <p:nvPr/>
            </p:nvSpPr>
            <p:spPr>
              <a:xfrm>
                <a:off x="6391557" y="1349628"/>
                <a:ext cx="57410" cy="49739"/>
              </a:xfrm>
              <a:custGeom>
                <a:avLst/>
                <a:gdLst/>
                <a:ahLst/>
                <a:cxnLst/>
                <a:rect l="l" t="t" r="r" b="b"/>
                <a:pathLst>
                  <a:path w="837" h="719" extrusionOk="0">
                    <a:moveTo>
                      <a:pt x="484" y="1"/>
                    </a:moveTo>
                    <a:cubicBezTo>
                      <a:pt x="168" y="1"/>
                      <a:pt x="1" y="382"/>
                      <a:pt x="233" y="614"/>
                    </a:cubicBezTo>
                    <a:cubicBezTo>
                      <a:pt x="305" y="686"/>
                      <a:pt x="394" y="718"/>
                      <a:pt x="481" y="718"/>
                    </a:cubicBezTo>
                    <a:cubicBezTo>
                      <a:pt x="662" y="718"/>
                      <a:pt x="837" y="577"/>
                      <a:pt x="837" y="363"/>
                    </a:cubicBezTo>
                    <a:cubicBezTo>
                      <a:pt x="837" y="159"/>
                      <a:pt x="679" y="1"/>
                      <a:pt x="4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42"/>
              <p:cNvSpPr/>
              <p:nvPr/>
            </p:nvSpPr>
            <p:spPr>
              <a:xfrm>
                <a:off x="6145594" y="1167761"/>
                <a:ext cx="38959" cy="98440"/>
              </a:xfrm>
              <a:custGeom>
                <a:avLst/>
                <a:gdLst/>
                <a:ahLst/>
                <a:cxnLst/>
                <a:rect l="l" t="t" r="r" b="b"/>
                <a:pathLst>
                  <a:path w="568" h="1423" extrusionOk="0">
                    <a:moveTo>
                      <a:pt x="279" y="1"/>
                    </a:moveTo>
                    <a:cubicBezTo>
                      <a:pt x="130" y="1"/>
                      <a:pt x="0" y="131"/>
                      <a:pt x="0" y="289"/>
                    </a:cubicBezTo>
                    <a:lnTo>
                      <a:pt x="0" y="1143"/>
                    </a:lnTo>
                    <a:cubicBezTo>
                      <a:pt x="0" y="1292"/>
                      <a:pt x="130" y="1422"/>
                      <a:pt x="279" y="1422"/>
                    </a:cubicBezTo>
                    <a:cubicBezTo>
                      <a:pt x="437" y="1422"/>
                      <a:pt x="567" y="1292"/>
                      <a:pt x="567" y="1143"/>
                    </a:cubicBezTo>
                    <a:lnTo>
                      <a:pt x="567" y="289"/>
                    </a:lnTo>
                    <a:cubicBezTo>
                      <a:pt x="567" y="131"/>
                      <a:pt x="437" y="1"/>
                      <a:pt x="2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42"/>
              <p:cNvSpPr/>
              <p:nvPr/>
            </p:nvSpPr>
            <p:spPr>
              <a:xfrm>
                <a:off x="6102245" y="1335516"/>
                <a:ext cx="148566" cy="108055"/>
              </a:xfrm>
              <a:custGeom>
                <a:avLst/>
                <a:gdLst/>
                <a:ahLst/>
                <a:cxnLst/>
                <a:rect l="l" t="t" r="r" b="b"/>
                <a:pathLst>
                  <a:path w="2166" h="1562" extrusionOk="0">
                    <a:moveTo>
                      <a:pt x="354" y="1"/>
                    </a:moveTo>
                    <a:cubicBezTo>
                      <a:pt x="159" y="1"/>
                      <a:pt x="1" y="158"/>
                      <a:pt x="1" y="354"/>
                    </a:cubicBezTo>
                    <a:lnTo>
                      <a:pt x="1" y="595"/>
                    </a:lnTo>
                    <a:cubicBezTo>
                      <a:pt x="1" y="1125"/>
                      <a:pt x="428" y="1561"/>
                      <a:pt x="967" y="1561"/>
                    </a:cubicBezTo>
                    <a:lnTo>
                      <a:pt x="2165" y="1561"/>
                    </a:lnTo>
                    <a:lnTo>
                      <a:pt x="2165" y="354"/>
                    </a:lnTo>
                    <a:cubicBezTo>
                      <a:pt x="2165" y="158"/>
                      <a:pt x="2007" y="1"/>
                      <a:pt x="18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42"/>
              <p:cNvSpPr/>
              <p:nvPr/>
            </p:nvSpPr>
            <p:spPr>
              <a:xfrm>
                <a:off x="7141658" y="1334893"/>
                <a:ext cx="149183" cy="108678"/>
              </a:xfrm>
              <a:custGeom>
                <a:avLst/>
                <a:gdLst/>
                <a:ahLst/>
                <a:cxnLst/>
                <a:rect l="l" t="t" r="r" b="b"/>
                <a:pathLst>
                  <a:path w="2175" h="1571" extrusionOk="0">
                    <a:moveTo>
                      <a:pt x="353" y="0"/>
                    </a:moveTo>
                    <a:cubicBezTo>
                      <a:pt x="158" y="0"/>
                      <a:pt x="0" y="167"/>
                      <a:pt x="0" y="363"/>
                    </a:cubicBezTo>
                    <a:lnTo>
                      <a:pt x="0" y="1570"/>
                    </a:lnTo>
                    <a:lnTo>
                      <a:pt x="1199" y="1570"/>
                    </a:lnTo>
                    <a:cubicBezTo>
                      <a:pt x="1737" y="1570"/>
                      <a:pt x="2174" y="1134"/>
                      <a:pt x="2174" y="595"/>
                    </a:cubicBezTo>
                    <a:lnTo>
                      <a:pt x="2174" y="363"/>
                    </a:lnTo>
                    <a:cubicBezTo>
                      <a:pt x="2174" y="167"/>
                      <a:pt x="2016" y="0"/>
                      <a:pt x="18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42"/>
              <p:cNvSpPr/>
              <p:nvPr/>
            </p:nvSpPr>
            <p:spPr>
              <a:xfrm>
                <a:off x="7147351" y="1164578"/>
                <a:ext cx="67012" cy="110615"/>
              </a:xfrm>
              <a:custGeom>
                <a:avLst/>
                <a:gdLst/>
                <a:ahLst/>
                <a:cxnLst/>
                <a:rect l="l" t="t" r="r" b="b"/>
                <a:pathLst>
                  <a:path w="977" h="1599" extrusionOk="0">
                    <a:moveTo>
                      <a:pt x="1" y="0"/>
                    </a:moveTo>
                    <a:lnTo>
                      <a:pt x="1" y="1598"/>
                    </a:lnTo>
                    <a:lnTo>
                      <a:pt x="976" y="1598"/>
                    </a:lnTo>
                    <a:lnTo>
                      <a:pt x="97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42"/>
              <p:cNvSpPr/>
              <p:nvPr/>
            </p:nvSpPr>
            <p:spPr>
              <a:xfrm>
                <a:off x="7147351" y="1164578"/>
                <a:ext cx="67012" cy="32859"/>
              </a:xfrm>
              <a:custGeom>
                <a:avLst/>
                <a:gdLst/>
                <a:ahLst/>
                <a:cxnLst/>
                <a:rect l="l" t="t" r="r" b="b"/>
                <a:pathLst>
                  <a:path w="977" h="475" extrusionOk="0">
                    <a:moveTo>
                      <a:pt x="1" y="0"/>
                    </a:moveTo>
                    <a:lnTo>
                      <a:pt x="1" y="474"/>
                    </a:lnTo>
                    <a:lnTo>
                      <a:pt x="976" y="474"/>
                    </a:lnTo>
                    <a:lnTo>
                      <a:pt x="97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42"/>
              <p:cNvSpPr/>
              <p:nvPr/>
            </p:nvSpPr>
            <p:spPr>
              <a:xfrm>
                <a:off x="6731215" y="1100313"/>
                <a:ext cx="77850" cy="37287"/>
              </a:xfrm>
              <a:custGeom>
                <a:avLst/>
                <a:gdLst/>
                <a:ahLst/>
                <a:cxnLst/>
                <a:rect l="l" t="t" r="r" b="b"/>
                <a:pathLst>
                  <a:path w="1135" h="539" extrusionOk="0">
                    <a:moveTo>
                      <a:pt x="1" y="0"/>
                    </a:moveTo>
                    <a:lnTo>
                      <a:pt x="1" y="539"/>
                    </a:lnTo>
                    <a:lnTo>
                      <a:pt x="1134" y="539"/>
                    </a:lnTo>
                    <a:lnTo>
                      <a:pt x="1134" y="0"/>
                    </a:lnTo>
                    <a:close/>
                  </a:path>
                </a:pathLst>
              </a:custGeom>
              <a:solidFill>
                <a:srgbClr val="522D2D">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42"/>
              <p:cNvSpPr/>
              <p:nvPr/>
            </p:nvSpPr>
            <p:spPr>
              <a:xfrm>
                <a:off x="6852276" y="879844"/>
                <a:ext cx="287529" cy="194181"/>
              </a:xfrm>
              <a:custGeom>
                <a:avLst/>
                <a:gdLst/>
                <a:ahLst/>
                <a:cxnLst/>
                <a:rect l="l" t="t" r="r" b="b"/>
                <a:pathLst>
                  <a:path w="4192" h="2807" extrusionOk="0">
                    <a:moveTo>
                      <a:pt x="1" y="0"/>
                    </a:moveTo>
                    <a:lnTo>
                      <a:pt x="1" y="2806"/>
                    </a:lnTo>
                    <a:lnTo>
                      <a:pt x="4191" y="2806"/>
                    </a:lnTo>
                    <a:lnTo>
                      <a:pt x="3058" y="679"/>
                    </a:lnTo>
                    <a:cubicBezTo>
                      <a:pt x="2835" y="261"/>
                      <a:pt x="2407" y="0"/>
                      <a:pt x="1933" y="0"/>
                    </a:cubicBezTo>
                    <a:close/>
                  </a:path>
                </a:pathLst>
              </a:custGeom>
              <a:solidFill>
                <a:srgbClr val="522D2D">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42"/>
              <p:cNvSpPr/>
              <p:nvPr/>
            </p:nvSpPr>
            <p:spPr>
              <a:xfrm>
                <a:off x="6800697" y="1215009"/>
                <a:ext cx="347340" cy="318908"/>
              </a:xfrm>
              <a:custGeom>
                <a:avLst/>
                <a:gdLst/>
                <a:ahLst/>
                <a:cxnLst/>
                <a:rect l="l" t="t" r="r" b="b"/>
                <a:pathLst>
                  <a:path w="5064" h="4610" extrusionOk="0">
                    <a:moveTo>
                      <a:pt x="2539" y="0"/>
                    </a:moveTo>
                    <a:cubicBezTo>
                      <a:pt x="1495" y="0"/>
                      <a:pt x="545" y="711"/>
                      <a:pt x="298" y="1770"/>
                    </a:cubicBezTo>
                    <a:cubicBezTo>
                      <a:pt x="0" y="3015"/>
                      <a:pt x="762" y="4251"/>
                      <a:pt x="2007" y="4548"/>
                    </a:cubicBezTo>
                    <a:cubicBezTo>
                      <a:pt x="2184" y="4589"/>
                      <a:pt x="2360" y="4609"/>
                      <a:pt x="2534" y="4609"/>
                    </a:cubicBezTo>
                    <a:cubicBezTo>
                      <a:pt x="3577" y="4609"/>
                      <a:pt x="4521" y="3898"/>
                      <a:pt x="4776" y="2839"/>
                    </a:cubicBezTo>
                    <a:cubicBezTo>
                      <a:pt x="5064" y="1603"/>
                      <a:pt x="4302" y="358"/>
                      <a:pt x="3066" y="61"/>
                    </a:cubicBezTo>
                    <a:cubicBezTo>
                      <a:pt x="2890" y="20"/>
                      <a:pt x="2713" y="0"/>
                      <a:pt x="25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42"/>
              <p:cNvSpPr/>
              <p:nvPr/>
            </p:nvSpPr>
            <p:spPr>
              <a:xfrm>
                <a:off x="6887326" y="1293318"/>
                <a:ext cx="172778" cy="162221"/>
              </a:xfrm>
              <a:custGeom>
                <a:avLst/>
                <a:gdLst/>
                <a:ahLst/>
                <a:cxnLst/>
                <a:rect l="l" t="t" r="r" b="b"/>
                <a:pathLst>
                  <a:path w="2519" h="2345" extrusionOk="0">
                    <a:moveTo>
                      <a:pt x="1263" y="1"/>
                    </a:moveTo>
                    <a:cubicBezTo>
                      <a:pt x="703" y="1"/>
                      <a:pt x="204" y="405"/>
                      <a:pt x="103" y="982"/>
                    </a:cubicBezTo>
                    <a:cubicBezTo>
                      <a:pt x="1" y="1614"/>
                      <a:pt x="438" y="2218"/>
                      <a:pt x="1069" y="2329"/>
                    </a:cubicBezTo>
                    <a:cubicBezTo>
                      <a:pt x="1133" y="2340"/>
                      <a:pt x="1197" y="2344"/>
                      <a:pt x="1259" y="2344"/>
                    </a:cubicBezTo>
                    <a:cubicBezTo>
                      <a:pt x="1826" y="2344"/>
                      <a:pt x="2325" y="1940"/>
                      <a:pt x="2417" y="1363"/>
                    </a:cubicBezTo>
                    <a:cubicBezTo>
                      <a:pt x="2519" y="722"/>
                      <a:pt x="2091" y="118"/>
                      <a:pt x="1450" y="16"/>
                    </a:cubicBezTo>
                    <a:cubicBezTo>
                      <a:pt x="1388" y="6"/>
                      <a:pt x="1325" y="1"/>
                      <a:pt x="12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42"/>
              <p:cNvSpPr/>
              <p:nvPr/>
            </p:nvSpPr>
            <p:spPr>
              <a:xfrm>
                <a:off x="6941512" y="1349628"/>
                <a:ext cx="56793" cy="49739"/>
              </a:xfrm>
              <a:custGeom>
                <a:avLst/>
                <a:gdLst/>
                <a:ahLst/>
                <a:cxnLst/>
                <a:rect l="l" t="t" r="r" b="b"/>
                <a:pathLst>
                  <a:path w="828" h="719" extrusionOk="0">
                    <a:moveTo>
                      <a:pt x="475" y="1"/>
                    </a:moveTo>
                    <a:cubicBezTo>
                      <a:pt x="159" y="1"/>
                      <a:pt x="1" y="382"/>
                      <a:pt x="224" y="614"/>
                    </a:cubicBezTo>
                    <a:cubicBezTo>
                      <a:pt x="296" y="686"/>
                      <a:pt x="384" y="718"/>
                      <a:pt x="471" y="718"/>
                    </a:cubicBezTo>
                    <a:cubicBezTo>
                      <a:pt x="653" y="718"/>
                      <a:pt x="828" y="577"/>
                      <a:pt x="828" y="363"/>
                    </a:cubicBezTo>
                    <a:cubicBezTo>
                      <a:pt x="828" y="159"/>
                      <a:pt x="670" y="1"/>
                      <a:pt x="4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42"/>
              <p:cNvSpPr/>
              <p:nvPr/>
            </p:nvSpPr>
            <p:spPr>
              <a:xfrm>
                <a:off x="6102245" y="1335516"/>
                <a:ext cx="148566" cy="108055"/>
              </a:xfrm>
              <a:custGeom>
                <a:avLst/>
                <a:gdLst/>
                <a:ahLst/>
                <a:cxnLst/>
                <a:rect l="l" t="t" r="r" b="b"/>
                <a:pathLst>
                  <a:path w="2166" h="1562" extrusionOk="0">
                    <a:moveTo>
                      <a:pt x="354" y="1"/>
                    </a:moveTo>
                    <a:cubicBezTo>
                      <a:pt x="159" y="1"/>
                      <a:pt x="1" y="158"/>
                      <a:pt x="1" y="354"/>
                    </a:cubicBezTo>
                    <a:lnTo>
                      <a:pt x="1" y="595"/>
                    </a:lnTo>
                    <a:cubicBezTo>
                      <a:pt x="1" y="1125"/>
                      <a:pt x="428" y="1561"/>
                      <a:pt x="967" y="1561"/>
                    </a:cubicBezTo>
                    <a:lnTo>
                      <a:pt x="2165" y="1561"/>
                    </a:lnTo>
                    <a:lnTo>
                      <a:pt x="2165" y="354"/>
                    </a:lnTo>
                    <a:cubicBezTo>
                      <a:pt x="2165" y="158"/>
                      <a:pt x="2007" y="1"/>
                      <a:pt x="1812" y="1"/>
                    </a:cubicBezTo>
                    <a:close/>
                  </a:path>
                </a:pathLst>
              </a:custGeom>
              <a:solidFill>
                <a:srgbClr val="FFFFFF">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42"/>
              <p:cNvSpPr/>
              <p:nvPr/>
            </p:nvSpPr>
            <p:spPr>
              <a:xfrm>
                <a:off x="7141658" y="1335516"/>
                <a:ext cx="149183" cy="108678"/>
              </a:xfrm>
              <a:custGeom>
                <a:avLst/>
                <a:gdLst/>
                <a:ahLst/>
                <a:cxnLst/>
                <a:rect l="l" t="t" r="r" b="b"/>
                <a:pathLst>
                  <a:path w="2175" h="1571" extrusionOk="0">
                    <a:moveTo>
                      <a:pt x="353" y="0"/>
                    </a:moveTo>
                    <a:cubicBezTo>
                      <a:pt x="158" y="0"/>
                      <a:pt x="0" y="167"/>
                      <a:pt x="0" y="363"/>
                    </a:cubicBezTo>
                    <a:lnTo>
                      <a:pt x="0" y="1570"/>
                    </a:lnTo>
                    <a:lnTo>
                      <a:pt x="1199" y="1570"/>
                    </a:lnTo>
                    <a:cubicBezTo>
                      <a:pt x="1737" y="1570"/>
                      <a:pt x="2174" y="1134"/>
                      <a:pt x="2174" y="595"/>
                    </a:cubicBezTo>
                    <a:lnTo>
                      <a:pt x="2174" y="363"/>
                    </a:lnTo>
                    <a:cubicBezTo>
                      <a:pt x="2174" y="167"/>
                      <a:pt x="2016" y="0"/>
                      <a:pt x="1821" y="0"/>
                    </a:cubicBezTo>
                    <a:close/>
                  </a:path>
                </a:pathLst>
              </a:custGeom>
              <a:solidFill>
                <a:srgbClr val="FFFFFF">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90" name="Google Shape;590;p42"/>
          <p:cNvGrpSpPr/>
          <p:nvPr/>
        </p:nvGrpSpPr>
        <p:grpSpPr>
          <a:xfrm rot="599919">
            <a:off x="7343145" y="1063559"/>
            <a:ext cx="731486" cy="666473"/>
            <a:chOff x="906275" y="1599452"/>
            <a:chExt cx="823099" cy="746106"/>
          </a:xfrm>
        </p:grpSpPr>
        <p:sp>
          <p:nvSpPr>
            <p:cNvPr id="591" name="Google Shape;591;p42"/>
            <p:cNvSpPr/>
            <p:nvPr/>
          </p:nvSpPr>
          <p:spPr>
            <a:xfrm>
              <a:off x="906275" y="1599479"/>
              <a:ext cx="820929" cy="746053"/>
            </a:xfrm>
            <a:custGeom>
              <a:avLst/>
              <a:gdLst/>
              <a:ahLst/>
              <a:cxnLst/>
              <a:rect l="l" t="t" r="r" b="b"/>
              <a:pathLst>
                <a:path w="15303" h="13941" extrusionOk="0">
                  <a:moveTo>
                    <a:pt x="7652" y="0"/>
                  </a:moveTo>
                  <a:cubicBezTo>
                    <a:pt x="5868" y="0"/>
                    <a:pt x="4084" y="681"/>
                    <a:pt x="2723" y="2042"/>
                  </a:cubicBezTo>
                  <a:cubicBezTo>
                    <a:pt x="1" y="4764"/>
                    <a:pt x="1" y="9177"/>
                    <a:pt x="2723" y="11899"/>
                  </a:cubicBezTo>
                  <a:cubicBezTo>
                    <a:pt x="4084" y="13260"/>
                    <a:pt x="5868" y="13941"/>
                    <a:pt x="7652" y="13941"/>
                  </a:cubicBezTo>
                  <a:cubicBezTo>
                    <a:pt x="9436" y="13941"/>
                    <a:pt x="11220" y="13260"/>
                    <a:pt x="12581" y="11899"/>
                  </a:cubicBezTo>
                  <a:cubicBezTo>
                    <a:pt x="15303" y="9177"/>
                    <a:pt x="15303" y="4764"/>
                    <a:pt x="12581" y="2042"/>
                  </a:cubicBezTo>
                  <a:cubicBezTo>
                    <a:pt x="11220" y="681"/>
                    <a:pt x="9436" y="0"/>
                    <a:pt x="7652" y="0"/>
                  </a:cubicBezTo>
                  <a:close/>
                </a:path>
              </a:pathLst>
            </a:custGeom>
            <a:solidFill>
              <a:schemeClr val="accent6"/>
            </a:solidFill>
            <a:ln w="114300"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2" name="Google Shape;592;p42"/>
            <p:cNvGrpSpPr/>
            <p:nvPr/>
          </p:nvGrpSpPr>
          <p:grpSpPr>
            <a:xfrm>
              <a:off x="908928" y="1599452"/>
              <a:ext cx="820447" cy="746106"/>
              <a:chOff x="6335250" y="2173325"/>
              <a:chExt cx="382350" cy="348550"/>
            </a:xfrm>
          </p:grpSpPr>
          <p:sp>
            <p:nvSpPr>
              <p:cNvPr id="593" name="Google Shape;593;p42"/>
              <p:cNvSpPr/>
              <p:nvPr/>
            </p:nvSpPr>
            <p:spPr>
              <a:xfrm>
                <a:off x="6335250" y="2173325"/>
                <a:ext cx="382350" cy="348550"/>
              </a:xfrm>
              <a:custGeom>
                <a:avLst/>
                <a:gdLst/>
                <a:ahLst/>
                <a:cxnLst/>
                <a:rect l="l" t="t" r="r" b="b"/>
                <a:pathLst>
                  <a:path w="15294" h="13942" extrusionOk="0">
                    <a:moveTo>
                      <a:pt x="7643" y="0"/>
                    </a:moveTo>
                    <a:cubicBezTo>
                      <a:pt x="5861" y="0"/>
                      <a:pt x="4079" y="681"/>
                      <a:pt x="2723" y="2042"/>
                    </a:cubicBezTo>
                    <a:cubicBezTo>
                      <a:pt x="0" y="4764"/>
                      <a:pt x="0" y="9177"/>
                      <a:pt x="2723" y="11899"/>
                    </a:cubicBezTo>
                    <a:cubicBezTo>
                      <a:pt x="4079" y="13261"/>
                      <a:pt x="5861" y="13941"/>
                      <a:pt x="7643" y="13941"/>
                    </a:cubicBezTo>
                    <a:cubicBezTo>
                      <a:pt x="9426" y="13941"/>
                      <a:pt x="11210" y="13261"/>
                      <a:pt x="12571" y="11899"/>
                    </a:cubicBezTo>
                    <a:cubicBezTo>
                      <a:pt x="15293" y="9177"/>
                      <a:pt x="15293" y="4764"/>
                      <a:pt x="12571" y="2042"/>
                    </a:cubicBezTo>
                    <a:cubicBezTo>
                      <a:pt x="11210" y="681"/>
                      <a:pt x="9426" y="0"/>
                      <a:pt x="76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42"/>
              <p:cNvSpPr/>
              <p:nvPr/>
            </p:nvSpPr>
            <p:spPr>
              <a:xfrm>
                <a:off x="6361950" y="2195175"/>
                <a:ext cx="316850" cy="304925"/>
              </a:xfrm>
              <a:custGeom>
                <a:avLst/>
                <a:gdLst/>
                <a:ahLst/>
                <a:cxnLst/>
                <a:rect l="l" t="t" r="r" b="b"/>
                <a:pathLst>
                  <a:path w="12674" h="12197" extrusionOk="0">
                    <a:moveTo>
                      <a:pt x="6579" y="1001"/>
                    </a:moveTo>
                    <a:cubicBezTo>
                      <a:pt x="9394" y="1001"/>
                      <a:pt x="11670" y="3286"/>
                      <a:pt x="11670" y="6101"/>
                    </a:cubicBezTo>
                    <a:cubicBezTo>
                      <a:pt x="11670" y="8155"/>
                      <a:pt x="10434" y="10013"/>
                      <a:pt x="8530" y="10802"/>
                    </a:cubicBezTo>
                    <a:cubicBezTo>
                      <a:pt x="7899" y="11064"/>
                      <a:pt x="7237" y="11191"/>
                      <a:pt x="6580" y="11191"/>
                    </a:cubicBezTo>
                    <a:cubicBezTo>
                      <a:pt x="5254" y="11191"/>
                      <a:pt x="3950" y="10673"/>
                      <a:pt x="2974" y="9697"/>
                    </a:cubicBezTo>
                    <a:cubicBezTo>
                      <a:pt x="1515" y="8247"/>
                      <a:pt x="1079" y="6055"/>
                      <a:pt x="1868" y="4150"/>
                    </a:cubicBezTo>
                    <a:cubicBezTo>
                      <a:pt x="2658" y="2246"/>
                      <a:pt x="4516" y="1001"/>
                      <a:pt x="6579" y="1001"/>
                    </a:cubicBezTo>
                    <a:close/>
                    <a:moveTo>
                      <a:pt x="6582" y="1"/>
                    </a:moveTo>
                    <a:cubicBezTo>
                      <a:pt x="4993" y="1"/>
                      <a:pt x="3431" y="618"/>
                      <a:pt x="2268" y="1781"/>
                    </a:cubicBezTo>
                    <a:cubicBezTo>
                      <a:pt x="521" y="3528"/>
                      <a:pt x="1" y="6157"/>
                      <a:pt x="939" y="8433"/>
                    </a:cubicBezTo>
                    <a:cubicBezTo>
                      <a:pt x="1887" y="10710"/>
                      <a:pt x="4107" y="12196"/>
                      <a:pt x="6579" y="12196"/>
                    </a:cubicBezTo>
                    <a:cubicBezTo>
                      <a:pt x="9942" y="12187"/>
                      <a:pt x="12674" y="9465"/>
                      <a:pt x="12674" y="6101"/>
                    </a:cubicBezTo>
                    <a:cubicBezTo>
                      <a:pt x="12674" y="3630"/>
                      <a:pt x="11187" y="1409"/>
                      <a:pt x="8911" y="462"/>
                    </a:cubicBezTo>
                    <a:cubicBezTo>
                      <a:pt x="8158" y="151"/>
                      <a:pt x="7367" y="1"/>
                      <a:pt x="658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42"/>
              <p:cNvSpPr/>
              <p:nvPr/>
            </p:nvSpPr>
            <p:spPr>
              <a:xfrm>
                <a:off x="6428375" y="2323075"/>
                <a:ext cx="195850" cy="49025"/>
              </a:xfrm>
              <a:custGeom>
                <a:avLst/>
                <a:gdLst/>
                <a:ahLst/>
                <a:cxnLst/>
                <a:rect l="l" t="t" r="r" b="b"/>
                <a:pathLst>
                  <a:path w="7834" h="1961" extrusionOk="0">
                    <a:moveTo>
                      <a:pt x="614" y="0"/>
                    </a:moveTo>
                    <a:cubicBezTo>
                      <a:pt x="280" y="0"/>
                      <a:pt x="1" y="158"/>
                      <a:pt x="1" y="354"/>
                    </a:cubicBezTo>
                    <a:lnTo>
                      <a:pt x="1" y="1608"/>
                    </a:lnTo>
                    <a:cubicBezTo>
                      <a:pt x="1" y="1803"/>
                      <a:pt x="280" y="1961"/>
                      <a:pt x="614" y="1961"/>
                    </a:cubicBezTo>
                    <a:lnTo>
                      <a:pt x="7220" y="1961"/>
                    </a:lnTo>
                    <a:cubicBezTo>
                      <a:pt x="7564" y="1961"/>
                      <a:pt x="7833" y="1803"/>
                      <a:pt x="7833" y="1608"/>
                    </a:cubicBezTo>
                    <a:lnTo>
                      <a:pt x="7833" y="354"/>
                    </a:lnTo>
                    <a:cubicBezTo>
                      <a:pt x="7833" y="158"/>
                      <a:pt x="7564" y="0"/>
                      <a:pt x="72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cxnSp>
        <p:nvCxnSpPr>
          <p:cNvPr id="596" name="Google Shape;596;p42"/>
          <p:cNvCxnSpPr/>
          <p:nvPr/>
        </p:nvCxnSpPr>
        <p:spPr>
          <a:xfrm>
            <a:off x="2630375" y="3451655"/>
            <a:ext cx="1188600" cy="0"/>
          </a:xfrm>
          <a:prstGeom prst="straightConnector1">
            <a:avLst/>
          </a:prstGeom>
          <a:noFill/>
          <a:ln w="38100" cap="rnd" cmpd="sng">
            <a:solidFill>
              <a:schemeClr val="accent3"/>
            </a:solidFill>
            <a:prstDash val="dash"/>
            <a:round/>
            <a:headEnd type="none" w="med" len="med"/>
            <a:tailEnd type="none" w="med" len="med"/>
          </a:ln>
        </p:spPr>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00"/>
        <p:cNvGrpSpPr/>
        <p:nvPr/>
      </p:nvGrpSpPr>
      <p:grpSpPr>
        <a:xfrm>
          <a:off x="0" y="0"/>
          <a:ext cx="0" cy="0"/>
          <a:chOff x="0" y="0"/>
          <a:chExt cx="0" cy="0"/>
        </a:xfrm>
      </p:grpSpPr>
      <p:sp>
        <p:nvSpPr>
          <p:cNvPr id="601" name="Google Shape;601;p43"/>
          <p:cNvSpPr txBox="1">
            <a:spLocks noGrp="1"/>
          </p:cNvSpPr>
          <p:nvPr>
            <p:ph type="title"/>
          </p:nvPr>
        </p:nvSpPr>
        <p:spPr>
          <a:xfrm>
            <a:off x="713225" y="539500"/>
            <a:ext cx="7717500" cy="528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What should I consider?</a:t>
            </a:r>
            <a:endParaRPr dirty="0"/>
          </a:p>
        </p:txBody>
      </p:sp>
      <p:sp>
        <p:nvSpPr>
          <p:cNvPr id="602" name="Google Shape;602;p43"/>
          <p:cNvSpPr txBox="1">
            <a:spLocks noGrp="1"/>
          </p:cNvSpPr>
          <p:nvPr>
            <p:ph type="subTitle" idx="1"/>
          </p:nvPr>
        </p:nvSpPr>
        <p:spPr>
          <a:xfrm>
            <a:off x="4683242" y="1888575"/>
            <a:ext cx="3341400" cy="2514600"/>
          </a:xfrm>
          <a:prstGeom prst="rect">
            <a:avLst/>
          </a:prstGeom>
        </p:spPr>
        <p:txBody>
          <a:bodyPr spcFirstLastPara="1" wrap="square" lIns="91425" tIns="91425" rIns="91425" bIns="91425" anchor="t" anchorCtr="0">
            <a:noAutofit/>
          </a:bodyPr>
          <a:lstStyle/>
          <a:p>
            <a:pPr marL="0" indent="0"/>
            <a:r>
              <a:rPr lang="en-AU" kern="100" dirty="0">
                <a:effectLst/>
                <a:latin typeface="Calibri" panose="020F0502020204030204" pitchFamily="34" charset="0"/>
                <a:ea typeface="Yu Mincho" panose="02020400000000000000" pitchFamily="18" charset="-128"/>
                <a:cs typeface="Times New Roman" panose="02020603050405020304" pitchFamily="18" charset="0"/>
              </a:rPr>
              <a:t>hand doesn’t mean you have to give up on your comfort or flashiness, however you may need to sacrifice some of your wants, as it is a cheaper option. </a:t>
            </a:r>
          </a:p>
          <a:p>
            <a:pPr marL="0" indent="0"/>
            <a:endParaRPr lang="en-AU" kern="100" dirty="0">
              <a:effectLst/>
              <a:latin typeface="Calibri" panose="020F0502020204030204" pitchFamily="34" charset="0"/>
              <a:ea typeface="Yu Mincho" panose="02020400000000000000" pitchFamily="18" charset="-128"/>
              <a:cs typeface="Times New Roman" panose="02020603050405020304" pitchFamily="18" charset="0"/>
            </a:endParaRPr>
          </a:p>
          <a:p>
            <a:pPr marL="0" indent="0"/>
            <a:r>
              <a:rPr lang="en-AU" kern="100" dirty="0">
                <a:effectLst/>
                <a:latin typeface="Calibri" panose="020F0502020204030204" pitchFamily="34" charset="0"/>
                <a:ea typeface="Yu Mincho" panose="02020400000000000000" pitchFamily="18" charset="-128"/>
                <a:cs typeface="Times New Roman" panose="02020603050405020304" pitchFamily="18" charset="0"/>
              </a:rPr>
              <a:t>When you are buying your first car, make sure you know exactly what you want, so when you see any potential cars, you can decide on the pros and cons. If the pros outweigh the cons, get it checked by a mechanic so you can ensure its drivable. </a:t>
            </a:r>
          </a:p>
          <a:p>
            <a:pPr marL="0" indent="0"/>
            <a:endParaRPr lang="en-AU" kern="100" dirty="0">
              <a:effectLst/>
              <a:latin typeface="Calibri" panose="020F0502020204030204" pitchFamily="34" charset="0"/>
              <a:ea typeface="Yu Mincho" panose="02020400000000000000" pitchFamily="18" charset="-128"/>
              <a:cs typeface="Times New Roman" panose="02020603050405020304" pitchFamily="18" charset="0"/>
            </a:endParaRPr>
          </a:p>
        </p:txBody>
      </p:sp>
      <p:sp>
        <p:nvSpPr>
          <p:cNvPr id="603" name="Google Shape;603;p43"/>
          <p:cNvSpPr txBox="1">
            <a:spLocks noGrp="1"/>
          </p:cNvSpPr>
          <p:nvPr>
            <p:ph type="subTitle" idx="2"/>
          </p:nvPr>
        </p:nvSpPr>
        <p:spPr>
          <a:xfrm>
            <a:off x="949326" y="1843385"/>
            <a:ext cx="3505537" cy="2581534"/>
          </a:xfrm>
          <a:prstGeom prst="rect">
            <a:avLst/>
          </a:prstGeom>
        </p:spPr>
        <p:txBody>
          <a:bodyPr spcFirstLastPara="1" wrap="square" lIns="91425" tIns="91425" rIns="91425" bIns="91425" anchor="t" anchorCtr="0">
            <a:noAutofit/>
          </a:bodyPr>
          <a:lstStyle/>
          <a:p>
            <a:pPr marL="0" indent="0"/>
            <a:r>
              <a:rPr lang="en-AU" kern="100" dirty="0">
                <a:effectLst/>
                <a:latin typeface="Calibri" panose="020F0502020204030204" pitchFamily="34" charset="0"/>
                <a:ea typeface="Yu Mincho" panose="02020400000000000000" pitchFamily="18" charset="-128"/>
                <a:cs typeface="Times New Roman" panose="02020603050405020304" pitchFamily="18" charset="0"/>
              </a:rPr>
              <a:t>When you are buying your first car as a student/young adult, you may just want something to get you from point A to point B. You also may want to get something flashy to show off to your friends, or a nice, new car if you value your comfort. As a first-time buyer, and a young person who doesn’t have many savings, not all these may be plausible options for you, and depending on how much you are willing to spend, you may want to consider buying second hand. Buying second</a:t>
            </a:r>
            <a:endParaRPr dirty="0"/>
          </a:p>
        </p:txBody>
      </p:sp>
      <p:grpSp>
        <p:nvGrpSpPr>
          <p:cNvPr id="604" name="Google Shape;604;p43"/>
          <p:cNvGrpSpPr/>
          <p:nvPr/>
        </p:nvGrpSpPr>
        <p:grpSpPr>
          <a:xfrm rot="1200044">
            <a:off x="7813753" y="1174897"/>
            <a:ext cx="731457" cy="606900"/>
            <a:chOff x="575787" y="2342429"/>
            <a:chExt cx="731525" cy="606957"/>
          </a:xfrm>
        </p:grpSpPr>
        <p:sp>
          <p:nvSpPr>
            <p:cNvPr id="605" name="Google Shape;605;p43"/>
            <p:cNvSpPr/>
            <p:nvPr/>
          </p:nvSpPr>
          <p:spPr>
            <a:xfrm>
              <a:off x="576136" y="2342429"/>
              <a:ext cx="730828" cy="606957"/>
            </a:xfrm>
            <a:custGeom>
              <a:avLst/>
              <a:gdLst/>
              <a:ahLst/>
              <a:cxnLst/>
              <a:rect l="l" t="t" r="r" b="b"/>
              <a:pathLst>
                <a:path w="14676" h="12172" extrusionOk="0">
                  <a:moveTo>
                    <a:pt x="7341" y="0"/>
                  </a:moveTo>
                  <a:cubicBezTo>
                    <a:pt x="7034" y="0"/>
                    <a:pt x="6725" y="149"/>
                    <a:pt x="6539" y="446"/>
                  </a:cubicBezTo>
                  <a:lnTo>
                    <a:pt x="583" y="10035"/>
                  </a:lnTo>
                  <a:cubicBezTo>
                    <a:pt x="0" y="10969"/>
                    <a:pt x="662" y="12171"/>
                    <a:pt x="1760" y="12171"/>
                  </a:cubicBezTo>
                  <a:cubicBezTo>
                    <a:pt x="1764" y="12171"/>
                    <a:pt x="1768" y="12171"/>
                    <a:pt x="1773" y="12171"/>
                  </a:cubicBezTo>
                  <a:lnTo>
                    <a:pt x="12903" y="12171"/>
                  </a:lnTo>
                  <a:cubicBezTo>
                    <a:pt x="12907" y="12171"/>
                    <a:pt x="12912" y="12171"/>
                    <a:pt x="12916" y="12171"/>
                  </a:cubicBezTo>
                  <a:cubicBezTo>
                    <a:pt x="14014" y="12171"/>
                    <a:pt x="14676" y="10969"/>
                    <a:pt x="14092" y="10035"/>
                  </a:cubicBezTo>
                  <a:lnTo>
                    <a:pt x="8137" y="446"/>
                  </a:lnTo>
                  <a:cubicBezTo>
                    <a:pt x="7956" y="149"/>
                    <a:pt x="7649" y="0"/>
                    <a:pt x="7341" y="0"/>
                  </a:cubicBezTo>
                  <a:close/>
                </a:path>
              </a:pathLst>
            </a:custGeom>
            <a:solidFill>
              <a:schemeClr val="accent6"/>
            </a:solidFill>
            <a:ln w="114300"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6" name="Google Shape;606;p43"/>
            <p:cNvGrpSpPr/>
            <p:nvPr/>
          </p:nvGrpSpPr>
          <p:grpSpPr>
            <a:xfrm>
              <a:off x="575787" y="2342429"/>
              <a:ext cx="731525" cy="606957"/>
              <a:chOff x="857125" y="2195550"/>
              <a:chExt cx="367250" cy="304300"/>
            </a:xfrm>
          </p:grpSpPr>
          <p:sp>
            <p:nvSpPr>
              <p:cNvPr id="607" name="Google Shape;607;p43"/>
              <p:cNvSpPr/>
              <p:nvPr/>
            </p:nvSpPr>
            <p:spPr>
              <a:xfrm>
                <a:off x="857125" y="2195550"/>
                <a:ext cx="367250" cy="304300"/>
              </a:xfrm>
              <a:custGeom>
                <a:avLst/>
                <a:gdLst/>
                <a:ahLst/>
                <a:cxnLst/>
                <a:rect l="l" t="t" r="r" b="b"/>
                <a:pathLst>
                  <a:path w="14690" h="12172" extrusionOk="0">
                    <a:moveTo>
                      <a:pt x="7345" y="1"/>
                    </a:moveTo>
                    <a:cubicBezTo>
                      <a:pt x="7036" y="1"/>
                      <a:pt x="6727" y="149"/>
                      <a:pt x="6541" y="447"/>
                    </a:cubicBezTo>
                    <a:lnTo>
                      <a:pt x="585" y="10035"/>
                    </a:lnTo>
                    <a:cubicBezTo>
                      <a:pt x="0" y="10964"/>
                      <a:pt x="678" y="12172"/>
                      <a:pt x="1775" y="12172"/>
                    </a:cubicBezTo>
                    <a:lnTo>
                      <a:pt x="12914" y="12172"/>
                    </a:lnTo>
                    <a:cubicBezTo>
                      <a:pt x="14011" y="12172"/>
                      <a:pt x="14689" y="10964"/>
                      <a:pt x="14104" y="10035"/>
                    </a:cubicBezTo>
                    <a:lnTo>
                      <a:pt x="8148" y="447"/>
                    </a:lnTo>
                    <a:cubicBezTo>
                      <a:pt x="7962" y="149"/>
                      <a:pt x="7654" y="1"/>
                      <a:pt x="73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43"/>
              <p:cNvSpPr/>
              <p:nvPr/>
            </p:nvSpPr>
            <p:spPr>
              <a:xfrm>
                <a:off x="884525" y="2216525"/>
                <a:ext cx="312425" cy="269175"/>
              </a:xfrm>
              <a:custGeom>
                <a:avLst/>
                <a:gdLst/>
                <a:ahLst/>
                <a:cxnLst/>
                <a:rect l="l" t="t" r="r" b="b"/>
                <a:pathLst>
                  <a:path w="12497" h="10767" extrusionOk="0">
                    <a:moveTo>
                      <a:pt x="6253" y="593"/>
                    </a:moveTo>
                    <a:cubicBezTo>
                      <a:pt x="6346" y="593"/>
                      <a:pt x="6430" y="648"/>
                      <a:pt x="6476" y="732"/>
                    </a:cubicBezTo>
                    <a:lnTo>
                      <a:pt x="11818" y="9707"/>
                    </a:lnTo>
                    <a:cubicBezTo>
                      <a:pt x="11874" y="9800"/>
                      <a:pt x="11874" y="9930"/>
                      <a:pt x="11818" y="10032"/>
                    </a:cubicBezTo>
                    <a:cubicBezTo>
                      <a:pt x="11772" y="10116"/>
                      <a:pt x="11679" y="10171"/>
                      <a:pt x="11586" y="10171"/>
                    </a:cubicBezTo>
                    <a:lnTo>
                      <a:pt x="911" y="10171"/>
                    </a:lnTo>
                    <a:cubicBezTo>
                      <a:pt x="818" y="10171"/>
                      <a:pt x="725" y="10116"/>
                      <a:pt x="679" y="10032"/>
                    </a:cubicBezTo>
                    <a:cubicBezTo>
                      <a:pt x="623" y="9930"/>
                      <a:pt x="623" y="9800"/>
                      <a:pt x="679" y="9707"/>
                    </a:cubicBezTo>
                    <a:lnTo>
                      <a:pt x="6021" y="732"/>
                    </a:lnTo>
                    <a:cubicBezTo>
                      <a:pt x="6067" y="648"/>
                      <a:pt x="6151" y="593"/>
                      <a:pt x="6253" y="593"/>
                    </a:cubicBezTo>
                    <a:close/>
                    <a:moveTo>
                      <a:pt x="6249" y="0"/>
                    </a:moveTo>
                    <a:cubicBezTo>
                      <a:pt x="5958" y="0"/>
                      <a:pt x="5668" y="142"/>
                      <a:pt x="5501" y="425"/>
                    </a:cubicBezTo>
                    <a:lnTo>
                      <a:pt x="168" y="9400"/>
                    </a:lnTo>
                    <a:cubicBezTo>
                      <a:pt x="0" y="9688"/>
                      <a:pt x="0" y="10032"/>
                      <a:pt x="158" y="10320"/>
                    </a:cubicBezTo>
                    <a:cubicBezTo>
                      <a:pt x="316" y="10599"/>
                      <a:pt x="604" y="10766"/>
                      <a:pt x="911" y="10766"/>
                    </a:cubicBezTo>
                    <a:lnTo>
                      <a:pt x="11586" y="10766"/>
                    </a:lnTo>
                    <a:cubicBezTo>
                      <a:pt x="11893" y="10766"/>
                      <a:pt x="12181" y="10599"/>
                      <a:pt x="12339" y="10320"/>
                    </a:cubicBezTo>
                    <a:cubicBezTo>
                      <a:pt x="12497" y="10032"/>
                      <a:pt x="12497" y="9688"/>
                      <a:pt x="12329" y="9400"/>
                    </a:cubicBezTo>
                    <a:lnTo>
                      <a:pt x="6997" y="425"/>
                    </a:lnTo>
                    <a:cubicBezTo>
                      <a:pt x="6829" y="142"/>
                      <a:pt x="6539" y="0"/>
                      <a:pt x="62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43"/>
              <p:cNvSpPr/>
              <p:nvPr/>
            </p:nvSpPr>
            <p:spPr>
              <a:xfrm>
                <a:off x="1022725" y="2274075"/>
                <a:ext cx="36025" cy="125450"/>
              </a:xfrm>
              <a:custGeom>
                <a:avLst/>
                <a:gdLst/>
                <a:ahLst/>
                <a:cxnLst/>
                <a:rect l="l" t="t" r="r" b="b"/>
                <a:pathLst>
                  <a:path w="1441" h="5018" extrusionOk="0">
                    <a:moveTo>
                      <a:pt x="725" y="0"/>
                    </a:moveTo>
                    <a:cubicBezTo>
                      <a:pt x="326" y="0"/>
                      <a:pt x="1" y="316"/>
                      <a:pt x="1" y="715"/>
                    </a:cubicBezTo>
                    <a:lnTo>
                      <a:pt x="1" y="4292"/>
                    </a:lnTo>
                    <a:cubicBezTo>
                      <a:pt x="1" y="4692"/>
                      <a:pt x="326" y="5017"/>
                      <a:pt x="725" y="5017"/>
                    </a:cubicBezTo>
                    <a:cubicBezTo>
                      <a:pt x="1115" y="5017"/>
                      <a:pt x="1441" y="4692"/>
                      <a:pt x="1441" y="4292"/>
                    </a:cubicBezTo>
                    <a:lnTo>
                      <a:pt x="1441" y="715"/>
                    </a:lnTo>
                    <a:cubicBezTo>
                      <a:pt x="1441" y="316"/>
                      <a:pt x="1115" y="0"/>
                      <a:pt x="7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43"/>
              <p:cNvSpPr/>
              <p:nvPr/>
            </p:nvSpPr>
            <p:spPr>
              <a:xfrm>
                <a:off x="1022725" y="2409475"/>
                <a:ext cx="36025" cy="43925"/>
              </a:xfrm>
              <a:custGeom>
                <a:avLst/>
                <a:gdLst/>
                <a:ahLst/>
                <a:cxnLst/>
                <a:rect l="l" t="t" r="r" b="b"/>
                <a:pathLst>
                  <a:path w="1441" h="1757" extrusionOk="0">
                    <a:moveTo>
                      <a:pt x="725" y="1"/>
                    </a:moveTo>
                    <a:cubicBezTo>
                      <a:pt x="326" y="1"/>
                      <a:pt x="1" y="326"/>
                      <a:pt x="1" y="725"/>
                    </a:cubicBezTo>
                    <a:lnTo>
                      <a:pt x="1" y="1041"/>
                    </a:lnTo>
                    <a:cubicBezTo>
                      <a:pt x="1" y="1431"/>
                      <a:pt x="326" y="1757"/>
                      <a:pt x="725" y="1757"/>
                    </a:cubicBezTo>
                    <a:cubicBezTo>
                      <a:pt x="1115" y="1757"/>
                      <a:pt x="1441" y="1431"/>
                      <a:pt x="1441" y="1041"/>
                    </a:cubicBezTo>
                    <a:lnTo>
                      <a:pt x="1441" y="725"/>
                    </a:lnTo>
                    <a:cubicBezTo>
                      <a:pt x="1441" y="326"/>
                      <a:pt x="1115" y="1"/>
                      <a:pt x="7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11" name="Google Shape;611;p43"/>
          <p:cNvGrpSpPr/>
          <p:nvPr/>
        </p:nvGrpSpPr>
        <p:grpSpPr>
          <a:xfrm>
            <a:off x="7051809" y="1398565"/>
            <a:ext cx="406012" cy="421031"/>
            <a:chOff x="8024709" y="2982890"/>
            <a:chExt cx="406012" cy="421031"/>
          </a:xfrm>
        </p:grpSpPr>
        <p:sp>
          <p:nvSpPr>
            <p:cNvPr id="612" name="Google Shape;612;p43"/>
            <p:cNvSpPr/>
            <p:nvPr/>
          </p:nvSpPr>
          <p:spPr>
            <a:xfrm>
              <a:off x="8024709" y="2982889"/>
              <a:ext cx="140826" cy="141290"/>
            </a:xfrm>
            <a:custGeom>
              <a:avLst/>
              <a:gdLst/>
              <a:ahLst/>
              <a:cxnLst/>
              <a:rect l="l" t="t" r="r" b="b"/>
              <a:pathLst>
                <a:path w="2825" h="2735" extrusionOk="0">
                  <a:moveTo>
                    <a:pt x="507" y="0"/>
                  </a:moveTo>
                  <a:cubicBezTo>
                    <a:pt x="391" y="0"/>
                    <a:pt x="274" y="44"/>
                    <a:pt x="186" y="133"/>
                  </a:cubicBezTo>
                  <a:cubicBezTo>
                    <a:pt x="0" y="309"/>
                    <a:pt x="0" y="606"/>
                    <a:pt x="186" y="783"/>
                  </a:cubicBezTo>
                  <a:lnTo>
                    <a:pt x="604" y="1201"/>
                  </a:lnTo>
                  <a:cubicBezTo>
                    <a:pt x="697" y="1294"/>
                    <a:pt x="697" y="1443"/>
                    <a:pt x="604" y="1536"/>
                  </a:cubicBezTo>
                  <a:lnTo>
                    <a:pt x="186" y="1954"/>
                  </a:lnTo>
                  <a:cubicBezTo>
                    <a:pt x="0" y="2130"/>
                    <a:pt x="0" y="2418"/>
                    <a:pt x="186" y="2595"/>
                  </a:cubicBezTo>
                  <a:cubicBezTo>
                    <a:pt x="274" y="2688"/>
                    <a:pt x="391" y="2734"/>
                    <a:pt x="507" y="2734"/>
                  </a:cubicBezTo>
                  <a:cubicBezTo>
                    <a:pt x="623" y="2734"/>
                    <a:pt x="739" y="2688"/>
                    <a:pt x="827" y="2595"/>
                  </a:cubicBezTo>
                  <a:lnTo>
                    <a:pt x="1245" y="2177"/>
                  </a:lnTo>
                  <a:cubicBezTo>
                    <a:pt x="1292" y="2130"/>
                    <a:pt x="1352" y="2107"/>
                    <a:pt x="1413" y="2107"/>
                  </a:cubicBezTo>
                  <a:cubicBezTo>
                    <a:pt x="1473" y="2107"/>
                    <a:pt x="1533" y="2130"/>
                    <a:pt x="1580" y="2177"/>
                  </a:cubicBezTo>
                  <a:lnTo>
                    <a:pt x="1998" y="2595"/>
                  </a:lnTo>
                  <a:cubicBezTo>
                    <a:pt x="2091" y="2688"/>
                    <a:pt x="2209" y="2734"/>
                    <a:pt x="2327" y="2734"/>
                  </a:cubicBezTo>
                  <a:cubicBezTo>
                    <a:pt x="2444" y="2734"/>
                    <a:pt x="2560" y="2688"/>
                    <a:pt x="2648" y="2595"/>
                  </a:cubicBezTo>
                  <a:cubicBezTo>
                    <a:pt x="2825" y="2418"/>
                    <a:pt x="2825" y="2130"/>
                    <a:pt x="2648" y="1954"/>
                  </a:cubicBezTo>
                  <a:lnTo>
                    <a:pt x="2230" y="1536"/>
                  </a:lnTo>
                  <a:cubicBezTo>
                    <a:pt x="2137" y="1443"/>
                    <a:pt x="2137" y="1294"/>
                    <a:pt x="2230" y="1201"/>
                  </a:cubicBezTo>
                  <a:lnTo>
                    <a:pt x="2648" y="783"/>
                  </a:lnTo>
                  <a:cubicBezTo>
                    <a:pt x="2825" y="606"/>
                    <a:pt x="2825" y="309"/>
                    <a:pt x="2648" y="133"/>
                  </a:cubicBezTo>
                  <a:cubicBezTo>
                    <a:pt x="2560" y="44"/>
                    <a:pt x="2444" y="0"/>
                    <a:pt x="2327" y="0"/>
                  </a:cubicBezTo>
                  <a:cubicBezTo>
                    <a:pt x="2209" y="0"/>
                    <a:pt x="2091" y="44"/>
                    <a:pt x="1998" y="133"/>
                  </a:cubicBezTo>
                  <a:lnTo>
                    <a:pt x="1580" y="551"/>
                  </a:lnTo>
                  <a:cubicBezTo>
                    <a:pt x="1533" y="597"/>
                    <a:pt x="1473" y="620"/>
                    <a:pt x="1413" y="620"/>
                  </a:cubicBezTo>
                  <a:cubicBezTo>
                    <a:pt x="1352" y="620"/>
                    <a:pt x="1292" y="597"/>
                    <a:pt x="1245" y="551"/>
                  </a:cubicBezTo>
                  <a:lnTo>
                    <a:pt x="827" y="133"/>
                  </a:lnTo>
                  <a:cubicBezTo>
                    <a:pt x="739" y="44"/>
                    <a:pt x="623" y="0"/>
                    <a:pt x="5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43"/>
            <p:cNvSpPr/>
            <p:nvPr/>
          </p:nvSpPr>
          <p:spPr>
            <a:xfrm>
              <a:off x="8258389" y="3223885"/>
              <a:ext cx="172331" cy="180035"/>
            </a:xfrm>
            <a:custGeom>
              <a:avLst/>
              <a:gdLst/>
              <a:ahLst/>
              <a:cxnLst/>
              <a:rect l="l" t="t" r="r" b="b"/>
              <a:pathLst>
                <a:path w="3457" h="3485" extrusionOk="0">
                  <a:moveTo>
                    <a:pt x="1729" y="1"/>
                  </a:moveTo>
                  <a:cubicBezTo>
                    <a:pt x="1682" y="10"/>
                    <a:pt x="1654" y="38"/>
                    <a:pt x="1636" y="66"/>
                  </a:cubicBezTo>
                  <a:cubicBezTo>
                    <a:pt x="1301" y="688"/>
                    <a:pt x="846" y="1339"/>
                    <a:pt x="66" y="1636"/>
                  </a:cubicBezTo>
                  <a:cubicBezTo>
                    <a:pt x="38" y="1654"/>
                    <a:pt x="10" y="1673"/>
                    <a:pt x="1" y="1701"/>
                  </a:cubicBezTo>
                  <a:cubicBezTo>
                    <a:pt x="1" y="1704"/>
                    <a:pt x="1" y="1707"/>
                    <a:pt x="1" y="1710"/>
                  </a:cubicBezTo>
                  <a:lnTo>
                    <a:pt x="1" y="1719"/>
                  </a:lnTo>
                  <a:cubicBezTo>
                    <a:pt x="1" y="1729"/>
                    <a:pt x="1" y="1738"/>
                    <a:pt x="1" y="1747"/>
                  </a:cubicBezTo>
                  <a:cubicBezTo>
                    <a:pt x="1" y="1757"/>
                    <a:pt x="1" y="1766"/>
                    <a:pt x="1" y="1775"/>
                  </a:cubicBezTo>
                  <a:lnTo>
                    <a:pt x="1" y="1785"/>
                  </a:lnTo>
                  <a:cubicBezTo>
                    <a:pt x="1" y="1789"/>
                    <a:pt x="1" y="1791"/>
                    <a:pt x="1" y="1794"/>
                  </a:cubicBezTo>
                  <a:cubicBezTo>
                    <a:pt x="10" y="1822"/>
                    <a:pt x="38" y="1840"/>
                    <a:pt x="66" y="1850"/>
                  </a:cubicBezTo>
                  <a:cubicBezTo>
                    <a:pt x="846" y="2156"/>
                    <a:pt x="1301" y="2806"/>
                    <a:pt x="1636" y="3420"/>
                  </a:cubicBezTo>
                  <a:cubicBezTo>
                    <a:pt x="1654" y="3457"/>
                    <a:pt x="1682" y="3485"/>
                    <a:pt x="1729" y="3485"/>
                  </a:cubicBezTo>
                  <a:cubicBezTo>
                    <a:pt x="1766" y="3485"/>
                    <a:pt x="1803" y="3457"/>
                    <a:pt x="1822" y="3420"/>
                  </a:cubicBezTo>
                  <a:cubicBezTo>
                    <a:pt x="2156" y="2806"/>
                    <a:pt x="2611" y="2147"/>
                    <a:pt x="3382" y="1850"/>
                  </a:cubicBezTo>
                  <a:cubicBezTo>
                    <a:pt x="3410" y="1840"/>
                    <a:pt x="3438" y="1822"/>
                    <a:pt x="3457" y="1794"/>
                  </a:cubicBezTo>
                  <a:cubicBezTo>
                    <a:pt x="3457" y="1791"/>
                    <a:pt x="3457" y="1789"/>
                    <a:pt x="3457" y="1785"/>
                  </a:cubicBezTo>
                  <a:lnTo>
                    <a:pt x="3457" y="1775"/>
                  </a:lnTo>
                  <a:cubicBezTo>
                    <a:pt x="3457" y="1757"/>
                    <a:pt x="3457" y="1738"/>
                    <a:pt x="3457" y="1719"/>
                  </a:cubicBezTo>
                  <a:lnTo>
                    <a:pt x="3457" y="1710"/>
                  </a:lnTo>
                  <a:cubicBezTo>
                    <a:pt x="3457" y="1707"/>
                    <a:pt x="3457" y="1704"/>
                    <a:pt x="3457" y="1701"/>
                  </a:cubicBezTo>
                  <a:cubicBezTo>
                    <a:pt x="3438" y="1673"/>
                    <a:pt x="3410" y="1654"/>
                    <a:pt x="3382" y="1636"/>
                  </a:cubicBezTo>
                  <a:cubicBezTo>
                    <a:pt x="2611" y="1339"/>
                    <a:pt x="2156" y="688"/>
                    <a:pt x="1822" y="66"/>
                  </a:cubicBezTo>
                  <a:cubicBezTo>
                    <a:pt x="1803" y="38"/>
                    <a:pt x="1766" y="10"/>
                    <a:pt x="17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4" name="Google Shape;614;p43"/>
          <p:cNvGrpSpPr/>
          <p:nvPr/>
        </p:nvGrpSpPr>
        <p:grpSpPr>
          <a:xfrm>
            <a:off x="713224" y="1068102"/>
            <a:ext cx="567141" cy="617767"/>
            <a:chOff x="713224" y="2571739"/>
            <a:chExt cx="567141" cy="617767"/>
          </a:xfrm>
        </p:grpSpPr>
        <p:sp>
          <p:nvSpPr>
            <p:cNvPr id="615" name="Google Shape;615;p43"/>
            <p:cNvSpPr/>
            <p:nvPr/>
          </p:nvSpPr>
          <p:spPr>
            <a:xfrm>
              <a:off x="1095425" y="3009936"/>
              <a:ext cx="173279" cy="179570"/>
            </a:xfrm>
            <a:custGeom>
              <a:avLst/>
              <a:gdLst/>
              <a:ahLst/>
              <a:cxnLst/>
              <a:rect l="l" t="t" r="r" b="b"/>
              <a:pathLst>
                <a:path w="3476" h="3476" extrusionOk="0">
                  <a:moveTo>
                    <a:pt x="1738" y="1"/>
                  </a:moveTo>
                  <a:cubicBezTo>
                    <a:pt x="1487" y="1"/>
                    <a:pt x="1283" y="205"/>
                    <a:pt x="1283" y="456"/>
                  </a:cubicBezTo>
                  <a:lnTo>
                    <a:pt x="1283" y="1051"/>
                  </a:lnTo>
                  <a:cubicBezTo>
                    <a:pt x="1283" y="1172"/>
                    <a:pt x="1171" y="1283"/>
                    <a:pt x="1050" y="1283"/>
                  </a:cubicBezTo>
                  <a:lnTo>
                    <a:pt x="456" y="1283"/>
                  </a:lnTo>
                  <a:cubicBezTo>
                    <a:pt x="205" y="1283"/>
                    <a:pt x="1" y="1487"/>
                    <a:pt x="1" y="1738"/>
                  </a:cubicBezTo>
                  <a:cubicBezTo>
                    <a:pt x="1" y="1989"/>
                    <a:pt x="205" y="2194"/>
                    <a:pt x="456" y="2194"/>
                  </a:cubicBezTo>
                  <a:lnTo>
                    <a:pt x="1050" y="2194"/>
                  </a:lnTo>
                  <a:cubicBezTo>
                    <a:pt x="1171" y="2194"/>
                    <a:pt x="1283" y="2296"/>
                    <a:pt x="1283" y="2426"/>
                  </a:cubicBezTo>
                  <a:lnTo>
                    <a:pt x="1283" y="3020"/>
                  </a:lnTo>
                  <a:cubicBezTo>
                    <a:pt x="1283" y="3271"/>
                    <a:pt x="1487" y="3476"/>
                    <a:pt x="1738" y="3476"/>
                  </a:cubicBezTo>
                  <a:cubicBezTo>
                    <a:pt x="1989" y="3476"/>
                    <a:pt x="2193" y="3271"/>
                    <a:pt x="2193" y="3020"/>
                  </a:cubicBezTo>
                  <a:lnTo>
                    <a:pt x="2193" y="2426"/>
                  </a:lnTo>
                  <a:cubicBezTo>
                    <a:pt x="2193" y="2296"/>
                    <a:pt x="2295" y="2194"/>
                    <a:pt x="2426" y="2194"/>
                  </a:cubicBezTo>
                  <a:lnTo>
                    <a:pt x="3020" y="2194"/>
                  </a:lnTo>
                  <a:cubicBezTo>
                    <a:pt x="3271" y="2194"/>
                    <a:pt x="3475" y="1989"/>
                    <a:pt x="3475" y="1738"/>
                  </a:cubicBezTo>
                  <a:cubicBezTo>
                    <a:pt x="3475" y="1487"/>
                    <a:pt x="3271" y="1283"/>
                    <a:pt x="3020" y="1283"/>
                  </a:cubicBezTo>
                  <a:lnTo>
                    <a:pt x="2426" y="1283"/>
                  </a:lnTo>
                  <a:cubicBezTo>
                    <a:pt x="2295" y="1283"/>
                    <a:pt x="2193" y="1172"/>
                    <a:pt x="2193" y="1051"/>
                  </a:cubicBezTo>
                  <a:lnTo>
                    <a:pt x="2193" y="456"/>
                  </a:lnTo>
                  <a:cubicBezTo>
                    <a:pt x="2193" y="205"/>
                    <a:pt x="1989" y="1"/>
                    <a:pt x="173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43"/>
            <p:cNvSpPr/>
            <p:nvPr/>
          </p:nvSpPr>
          <p:spPr>
            <a:xfrm rot="1800110">
              <a:off x="1056829" y="2607512"/>
              <a:ext cx="191333" cy="180090"/>
            </a:xfrm>
            <a:custGeom>
              <a:avLst/>
              <a:gdLst/>
              <a:ahLst/>
              <a:cxnLst/>
              <a:rect l="l" t="t" r="r" b="b"/>
              <a:pathLst>
                <a:path w="3838" h="3486" extrusionOk="0">
                  <a:moveTo>
                    <a:pt x="1915" y="1"/>
                  </a:moveTo>
                  <a:cubicBezTo>
                    <a:pt x="1805" y="1"/>
                    <a:pt x="1696" y="63"/>
                    <a:pt x="1655" y="189"/>
                  </a:cubicBezTo>
                  <a:lnTo>
                    <a:pt x="1413" y="932"/>
                  </a:lnTo>
                  <a:cubicBezTo>
                    <a:pt x="1376" y="1044"/>
                    <a:pt x="1274" y="1118"/>
                    <a:pt x="1153" y="1118"/>
                  </a:cubicBezTo>
                  <a:lnTo>
                    <a:pt x="372" y="1118"/>
                  </a:lnTo>
                  <a:cubicBezTo>
                    <a:pt x="112" y="1118"/>
                    <a:pt x="1" y="1462"/>
                    <a:pt x="214" y="1610"/>
                  </a:cubicBezTo>
                  <a:lnTo>
                    <a:pt x="846" y="2075"/>
                  </a:lnTo>
                  <a:cubicBezTo>
                    <a:pt x="939" y="2149"/>
                    <a:pt x="986" y="2270"/>
                    <a:pt x="948" y="2381"/>
                  </a:cubicBezTo>
                  <a:lnTo>
                    <a:pt x="707" y="3125"/>
                  </a:lnTo>
                  <a:cubicBezTo>
                    <a:pt x="643" y="3316"/>
                    <a:pt x="795" y="3485"/>
                    <a:pt x="966" y="3485"/>
                  </a:cubicBezTo>
                  <a:cubicBezTo>
                    <a:pt x="1019" y="3485"/>
                    <a:pt x="1074" y="3469"/>
                    <a:pt x="1125" y="3431"/>
                  </a:cubicBezTo>
                  <a:lnTo>
                    <a:pt x="1757" y="2967"/>
                  </a:lnTo>
                  <a:cubicBezTo>
                    <a:pt x="1803" y="2934"/>
                    <a:pt x="1859" y="2918"/>
                    <a:pt x="1916" y="2918"/>
                  </a:cubicBezTo>
                  <a:cubicBezTo>
                    <a:pt x="1973" y="2918"/>
                    <a:pt x="2031" y="2934"/>
                    <a:pt x="2082" y="2967"/>
                  </a:cubicBezTo>
                  <a:lnTo>
                    <a:pt x="2714" y="3431"/>
                  </a:lnTo>
                  <a:cubicBezTo>
                    <a:pt x="2765" y="3469"/>
                    <a:pt x="2820" y="3485"/>
                    <a:pt x="2873" y="3485"/>
                  </a:cubicBezTo>
                  <a:cubicBezTo>
                    <a:pt x="3043" y="3485"/>
                    <a:pt x="3195" y="3316"/>
                    <a:pt x="3132" y="3125"/>
                  </a:cubicBezTo>
                  <a:lnTo>
                    <a:pt x="2890" y="2381"/>
                  </a:lnTo>
                  <a:cubicBezTo>
                    <a:pt x="2853" y="2270"/>
                    <a:pt x="2890" y="2149"/>
                    <a:pt x="2992" y="2075"/>
                  </a:cubicBezTo>
                  <a:lnTo>
                    <a:pt x="3624" y="1610"/>
                  </a:lnTo>
                  <a:cubicBezTo>
                    <a:pt x="3838" y="1452"/>
                    <a:pt x="3726" y="1118"/>
                    <a:pt x="3457" y="1118"/>
                  </a:cubicBezTo>
                  <a:lnTo>
                    <a:pt x="2677" y="1118"/>
                  </a:lnTo>
                  <a:cubicBezTo>
                    <a:pt x="2556" y="1118"/>
                    <a:pt x="2454" y="1044"/>
                    <a:pt x="2416" y="932"/>
                  </a:cubicBezTo>
                  <a:lnTo>
                    <a:pt x="2175" y="189"/>
                  </a:lnTo>
                  <a:cubicBezTo>
                    <a:pt x="2133" y="63"/>
                    <a:pt x="2024" y="1"/>
                    <a:pt x="19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43"/>
            <p:cNvSpPr/>
            <p:nvPr/>
          </p:nvSpPr>
          <p:spPr>
            <a:xfrm>
              <a:off x="713224" y="2982900"/>
              <a:ext cx="176400" cy="183000"/>
            </a:xfrm>
            <a:prstGeom prst="donut">
              <a:avLst>
                <a:gd name="adj" fmla="val 22523"/>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538" name="Google Shape;538;p42"/>
          <p:cNvSpPr txBox="1">
            <a:spLocks noGrp="1"/>
          </p:cNvSpPr>
          <p:nvPr>
            <p:ph type="title"/>
          </p:nvPr>
        </p:nvSpPr>
        <p:spPr>
          <a:xfrm>
            <a:off x="896147" y="2397066"/>
            <a:ext cx="5040503" cy="914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800" dirty="0"/>
              <a:t>How do I know if it will last?</a:t>
            </a:r>
            <a:endParaRPr sz="4800" dirty="0"/>
          </a:p>
        </p:txBody>
      </p:sp>
      <p:sp>
        <p:nvSpPr>
          <p:cNvPr id="539" name="Google Shape;539;p42"/>
          <p:cNvSpPr txBox="1">
            <a:spLocks noGrp="1"/>
          </p:cNvSpPr>
          <p:nvPr>
            <p:ph type="title" idx="2"/>
          </p:nvPr>
        </p:nvSpPr>
        <p:spPr>
          <a:xfrm>
            <a:off x="2564525" y="688005"/>
            <a:ext cx="1320300" cy="1320300"/>
          </a:xfrm>
          <a:prstGeom prst="rect">
            <a:avLst/>
          </a:prstGeom>
        </p:spPr>
        <p:txBody>
          <a:bodyPr spcFirstLastPara="1" wrap="square" lIns="91425" tIns="91425" rIns="91425" bIns="274300" anchor="b" anchorCtr="0">
            <a:noAutofit/>
          </a:bodyPr>
          <a:lstStyle/>
          <a:p>
            <a:pPr marL="0" lvl="0" indent="0" algn="ctr" rtl="0">
              <a:spcBef>
                <a:spcPts val="0"/>
              </a:spcBef>
              <a:spcAft>
                <a:spcPts val="0"/>
              </a:spcAft>
              <a:buNone/>
            </a:pPr>
            <a:r>
              <a:rPr lang="en" dirty="0"/>
              <a:t>02</a:t>
            </a:r>
            <a:endParaRPr dirty="0"/>
          </a:p>
        </p:txBody>
      </p:sp>
      <p:sp>
        <p:nvSpPr>
          <p:cNvPr id="540" name="Google Shape;540;p42"/>
          <p:cNvSpPr txBox="1">
            <a:spLocks noGrp="1"/>
          </p:cNvSpPr>
          <p:nvPr>
            <p:ph type="subTitle" idx="1"/>
          </p:nvPr>
        </p:nvSpPr>
        <p:spPr>
          <a:xfrm>
            <a:off x="1853075" y="3541952"/>
            <a:ext cx="2743200" cy="685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AU" dirty="0"/>
              <a:t> </a:t>
            </a:r>
            <a:endParaRPr dirty="0"/>
          </a:p>
        </p:txBody>
      </p:sp>
      <p:grpSp>
        <p:nvGrpSpPr>
          <p:cNvPr id="541" name="Google Shape;541;p42"/>
          <p:cNvGrpSpPr/>
          <p:nvPr/>
        </p:nvGrpSpPr>
        <p:grpSpPr>
          <a:xfrm>
            <a:off x="6250177" y="995895"/>
            <a:ext cx="1987843" cy="3149826"/>
            <a:chOff x="6250177" y="995895"/>
            <a:chExt cx="1987843" cy="3149826"/>
          </a:xfrm>
        </p:grpSpPr>
        <p:sp>
          <p:nvSpPr>
            <p:cNvPr id="542" name="Google Shape;542;p42"/>
            <p:cNvSpPr/>
            <p:nvPr/>
          </p:nvSpPr>
          <p:spPr>
            <a:xfrm>
              <a:off x="7799832" y="2039513"/>
              <a:ext cx="140826" cy="141290"/>
            </a:xfrm>
            <a:custGeom>
              <a:avLst/>
              <a:gdLst/>
              <a:ahLst/>
              <a:cxnLst/>
              <a:rect l="l" t="t" r="r" b="b"/>
              <a:pathLst>
                <a:path w="2825" h="2735" extrusionOk="0">
                  <a:moveTo>
                    <a:pt x="507" y="0"/>
                  </a:moveTo>
                  <a:cubicBezTo>
                    <a:pt x="391" y="0"/>
                    <a:pt x="274" y="44"/>
                    <a:pt x="186" y="133"/>
                  </a:cubicBezTo>
                  <a:cubicBezTo>
                    <a:pt x="0" y="309"/>
                    <a:pt x="0" y="606"/>
                    <a:pt x="186" y="783"/>
                  </a:cubicBezTo>
                  <a:lnTo>
                    <a:pt x="604" y="1201"/>
                  </a:lnTo>
                  <a:cubicBezTo>
                    <a:pt x="697" y="1294"/>
                    <a:pt x="697" y="1443"/>
                    <a:pt x="604" y="1536"/>
                  </a:cubicBezTo>
                  <a:lnTo>
                    <a:pt x="186" y="1954"/>
                  </a:lnTo>
                  <a:cubicBezTo>
                    <a:pt x="0" y="2130"/>
                    <a:pt x="0" y="2418"/>
                    <a:pt x="186" y="2595"/>
                  </a:cubicBezTo>
                  <a:cubicBezTo>
                    <a:pt x="274" y="2688"/>
                    <a:pt x="391" y="2734"/>
                    <a:pt x="507" y="2734"/>
                  </a:cubicBezTo>
                  <a:cubicBezTo>
                    <a:pt x="623" y="2734"/>
                    <a:pt x="739" y="2688"/>
                    <a:pt x="827" y="2595"/>
                  </a:cubicBezTo>
                  <a:lnTo>
                    <a:pt x="1245" y="2177"/>
                  </a:lnTo>
                  <a:cubicBezTo>
                    <a:pt x="1292" y="2130"/>
                    <a:pt x="1352" y="2107"/>
                    <a:pt x="1413" y="2107"/>
                  </a:cubicBezTo>
                  <a:cubicBezTo>
                    <a:pt x="1473" y="2107"/>
                    <a:pt x="1533" y="2130"/>
                    <a:pt x="1580" y="2177"/>
                  </a:cubicBezTo>
                  <a:lnTo>
                    <a:pt x="1998" y="2595"/>
                  </a:lnTo>
                  <a:cubicBezTo>
                    <a:pt x="2091" y="2688"/>
                    <a:pt x="2209" y="2734"/>
                    <a:pt x="2327" y="2734"/>
                  </a:cubicBezTo>
                  <a:cubicBezTo>
                    <a:pt x="2444" y="2734"/>
                    <a:pt x="2560" y="2688"/>
                    <a:pt x="2648" y="2595"/>
                  </a:cubicBezTo>
                  <a:cubicBezTo>
                    <a:pt x="2825" y="2418"/>
                    <a:pt x="2825" y="2130"/>
                    <a:pt x="2648" y="1954"/>
                  </a:cubicBezTo>
                  <a:lnTo>
                    <a:pt x="2230" y="1536"/>
                  </a:lnTo>
                  <a:cubicBezTo>
                    <a:pt x="2137" y="1443"/>
                    <a:pt x="2137" y="1294"/>
                    <a:pt x="2230" y="1201"/>
                  </a:cubicBezTo>
                  <a:lnTo>
                    <a:pt x="2648" y="783"/>
                  </a:lnTo>
                  <a:cubicBezTo>
                    <a:pt x="2825" y="606"/>
                    <a:pt x="2825" y="309"/>
                    <a:pt x="2648" y="133"/>
                  </a:cubicBezTo>
                  <a:cubicBezTo>
                    <a:pt x="2560" y="44"/>
                    <a:pt x="2444" y="0"/>
                    <a:pt x="2327" y="0"/>
                  </a:cubicBezTo>
                  <a:cubicBezTo>
                    <a:pt x="2209" y="0"/>
                    <a:pt x="2091" y="44"/>
                    <a:pt x="1998" y="133"/>
                  </a:cubicBezTo>
                  <a:lnTo>
                    <a:pt x="1580" y="551"/>
                  </a:lnTo>
                  <a:cubicBezTo>
                    <a:pt x="1533" y="597"/>
                    <a:pt x="1473" y="620"/>
                    <a:pt x="1413" y="620"/>
                  </a:cubicBezTo>
                  <a:cubicBezTo>
                    <a:pt x="1352" y="620"/>
                    <a:pt x="1292" y="597"/>
                    <a:pt x="1245" y="551"/>
                  </a:cubicBezTo>
                  <a:lnTo>
                    <a:pt x="827" y="133"/>
                  </a:lnTo>
                  <a:cubicBezTo>
                    <a:pt x="739" y="44"/>
                    <a:pt x="623" y="0"/>
                    <a:pt x="5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42"/>
            <p:cNvSpPr/>
            <p:nvPr/>
          </p:nvSpPr>
          <p:spPr>
            <a:xfrm>
              <a:off x="6961281" y="995895"/>
              <a:ext cx="172331" cy="180035"/>
            </a:xfrm>
            <a:custGeom>
              <a:avLst/>
              <a:gdLst/>
              <a:ahLst/>
              <a:cxnLst/>
              <a:rect l="l" t="t" r="r" b="b"/>
              <a:pathLst>
                <a:path w="3457" h="3485" extrusionOk="0">
                  <a:moveTo>
                    <a:pt x="1729" y="1"/>
                  </a:moveTo>
                  <a:cubicBezTo>
                    <a:pt x="1682" y="10"/>
                    <a:pt x="1654" y="38"/>
                    <a:pt x="1636" y="66"/>
                  </a:cubicBezTo>
                  <a:cubicBezTo>
                    <a:pt x="1301" y="688"/>
                    <a:pt x="846" y="1339"/>
                    <a:pt x="66" y="1636"/>
                  </a:cubicBezTo>
                  <a:cubicBezTo>
                    <a:pt x="38" y="1654"/>
                    <a:pt x="10" y="1673"/>
                    <a:pt x="1" y="1701"/>
                  </a:cubicBezTo>
                  <a:cubicBezTo>
                    <a:pt x="1" y="1704"/>
                    <a:pt x="1" y="1707"/>
                    <a:pt x="1" y="1710"/>
                  </a:cubicBezTo>
                  <a:lnTo>
                    <a:pt x="1" y="1719"/>
                  </a:lnTo>
                  <a:cubicBezTo>
                    <a:pt x="1" y="1729"/>
                    <a:pt x="1" y="1738"/>
                    <a:pt x="1" y="1747"/>
                  </a:cubicBezTo>
                  <a:cubicBezTo>
                    <a:pt x="1" y="1757"/>
                    <a:pt x="1" y="1766"/>
                    <a:pt x="1" y="1775"/>
                  </a:cubicBezTo>
                  <a:lnTo>
                    <a:pt x="1" y="1785"/>
                  </a:lnTo>
                  <a:cubicBezTo>
                    <a:pt x="1" y="1789"/>
                    <a:pt x="1" y="1791"/>
                    <a:pt x="1" y="1794"/>
                  </a:cubicBezTo>
                  <a:cubicBezTo>
                    <a:pt x="10" y="1822"/>
                    <a:pt x="38" y="1840"/>
                    <a:pt x="66" y="1850"/>
                  </a:cubicBezTo>
                  <a:cubicBezTo>
                    <a:pt x="846" y="2156"/>
                    <a:pt x="1301" y="2806"/>
                    <a:pt x="1636" y="3420"/>
                  </a:cubicBezTo>
                  <a:cubicBezTo>
                    <a:pt x="1654" y="3457"/>
                    <a:pt x="1682" y="3485"/>
                    <a:pt x="1729" y="3485"/>
                  </a:cubicBezTo>
                  <a:cubicBezTo>
                    <a:pt x="1766" y="3485"/>
                    <a:pt x="1803" y="3457"/>
                    <a:pt x="1822" y="3420"/>
                  </a:cubicBezTo>
                  <a:cubicBezTo>
                    <a:pt x="2156" y="2806"/>
                    <a:pt x="2611" y="2147"/>
                    <a:pt x="3382" y="1850"/>
                  </a:cubicBezTo>
                  <a:cubicBezTo>
                    <a:pt x="3410" y="1840"/>
                    <a:pt x="3438" y="1822"/>
                    <a:pt x="3457" y="1794"/>
                  </a:cubicBezTo>
                  <a:cubicBezTo>
                    <a:pt x="3457" y="1791"/>
                    <a:pt x="3457" y="1789"/>
                    <a:pt x="3457" y="1785"/>
                  </a:cubicBezTo>
                  <a:lnTo>
                    <a:pt x="3457" y="1775"/>
                  </a:lnTo>
                  <a:cubicBezTo>
                    <a:pt x="3457" y="1757"/>
                    <a:pt x="3457" y="1738"/>
                    <a:pt x="3457" y="1719"/>
                  </a:cubicBezTo>
                  <a:lnTo>
                    <a:pt x="3457" y="1710"/>
                  </a:lnTo>
                  <a:cubicBezTo>
                    <a:pt x="3457" y="1707"/>
                    <a:pt x="3457" y="1704"/>
                    <a:pt x="3457" y="1701"/>
                  </a:cubicBezTo>
                  <a:cubicBezTo>
                    <a:pt x="3438" y="1673"/>
                    <a:pt x="3410" y="1654"/>
                    <a:pt x="3382" y="1636"/>
                  </a:cubicBezTo>
                  <a:cubicBezTo>
                    <a:pt x="2611" y="1339"/>
                    <a:pt x="2156" y="688"/>
                    <a:pt x="1822" y="66"/>
                  </a:cubicBezTo>
                  <a:cubicBezTo>
                    <a:pt x="1803" y="38"/>
                    <a:pt x="1766" y="10"/>
                    <a:pt x="17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42"/>
            <p:cNvSpPr/>
            <p:nvPr/>
          </p:nvSpPr>
          <p:spPr>
            <a:xfrm>
              <a:off x="6505921" y="3966151"/>
              <a:ext cx="173727" cy="179570"/>
            </a:xfrm>
            <a:custGeom>
              <a:avLst/>
              <a:gdLst/>
              <a:ahLst/>
              <a:cxnLst/>
              <a:rect l="l" t="t" r="r" b="b"/>
              <a:pathLst>
                <a:path w="3485" h="3476" extrusionOk="0">
                  <a:moveTo>
                    <a:pt x="1413" y="1"/>
                  </a:moveTo>
                  <a:cubicBezTo>
                    <a:pt x="1339" y="1"/>
                    <a:pt x="1283" y="57"/>
                    <a:pt x="1283" y="122"/>
                  </a:cubicBezTo>
                  <a:lnTo>
                    <a:pt x="1283" y="317"/>
                  </a:lnTo>
                  <a:cubicBezTo>
                    <a:pt x="1283" y="393"/>
                    <a:pt x="1217" y="444"/>
                    <a:pt x="1152" y="444"/>
                  </a:cubicBezTo>
                  <a:cubicBezTo>
                    <a:pt x="1122" y="444"/>
                    <a:pt x="1093" y="433"/>
                    <a:pt x="1069" y="410"/>
                  </a:cubicBezTo>
                  <a:lnTo>
                    <a:pt x="930" y="270"/>
                  </a:lnTo>
                  <a:cubicBezTo>
                    <a:pt x="902" y="243"/>
                    <a:pt x="867" y="229"/>
                    <a:pt x="833" y="229"/>
                  </a:cubicBezTo>
                  <a:cubicBezTo>
                    <a:pt x="800" y="229"/>
                    <a:pt x="767" y="243"/>
                    <a:pt x="744" y="270"/>
                  </a:cubicBezTo>
                  <a:lnTo>
                    <a:pt x="279" y="735"/>
                  </a:lnTo>
                  <a:cubicBezTo>
                    <a:pt x="233" y="781"/>
                    <a:pt x="233" y="865"/>
                    <a:pt x="279" y="911"/>
                  </a:cubicBezTo>
                  <a:lnTo>
                    <a:pt x="419" y="1051"/>
                  </a:lnTo>
                  <a:cubicBezTo>
                    <a:pt x="502" y="1134"/>
                    <a:pt x="447" y="1274"/>
                    <a:pt x="326" y="1274"/>
                  </a:cubicBezTo>
                  <a:lnTo>
                    <a:pt x="131" y="1274"/>
                  </a:lnTo>
                  <a:cubicBezTo>
                    <a:pt x="56" y="1274"/>
                    <a:pt x="1" y="1330"/>
                    <a:pt x="1" y="1404"/>
                  </a:cubicBezTo>
                  <a:lnTo>
                    <a:pt x="1" y="2064"/>
                  </a:lnTo>
                  <a:cubicBezTo>
                    <a:pt x="1" y="2129"/>
                    <a:pt x="56" y="2194"/>
                    <a:pt x="131" y="2194"/>
                  </a:cubicBezTo>
                  <a:lnTo>
                    <a:pt x="326" y="2194"/>
                  </a:lnTo>
                  <a:cubicBezTo>
                    <a:pt x="447" y="2194"/>
                    <a:pt x="502" y="2324"/>
                    <a:pt x="419" y="2407"/>
                  </a:cubicBezTo>
                  <a:lnTo>
                    <a:pt x="279" y="2547"/>
                  </a:lnTo>
                  <a:cubicBezTo>
                    <a:pt x="233" y="2602"/>
                    <a:pt x="233" y="2677"/>
                    <a:pt x="279" y="2732"/>
                  </a:cubicBezTo>
                  <a:lnTo>
                    <a:pt x="744" y="3197"/>
                  </a:lnTo>
                  <a:cubicBezTo>
                    <a:pt x="767" y="3220"/>
                    <a:pt x="800" y="3232"/>
                    <a:pt x="833" y="3232"/>
                  </a:cubicBezTo>
                  <a:cubicBezTo>
                    <a:pt x="867" y="3232"/>
                    <a:pt x="902" y="3220"/>
                    <a:pt x="930" y="3197"/>
                  </a:cubicBezTo>
                  <a:lnTo>
                    <a:pt x="1069" y="3058"/>
                  </a:lnTo>
                  <a:cubicBezTo>
                    <a:pt x="1094" y="3030"/>
                    <a:pt x="1125" y="3018"/>
                    <a:pt x="1156" y="3018"/>
                  </a:cubicBezTo>
                  <a:cubicBezTo>
                    <a:pt x="1220" y="3018"/>
                    <a:pt x="1283" y="3069"/>
                    <a:pt x="1283" y="3151"/>
                  </a:cubicBezTo>
                  <a:lnTo>
                    <a:pt x="1283" y="3346"/>
                  </a:lnTo>
                  <a:cubicBezTo>
                    <a:pt x="1283" y="3411"/>
                    <a:pt x="1339" y="3466"/>
                    <a:pt x="1413" y="3476"/>
                  </a:cubicBezTo>
                  <a:lnTo>
                    <a:pt x="2073" y="3476"/>
                  </a:lnTo>
                  <a:cubicBezTo>
                    <a:pt x="2147" y="3476"/>
                    <a:pt x="2203" y="3411"/>
                    <a:pt x="2203" y="3346"/>
                  </a:cubicBezTo>
                  <a:lnTo>
                    <a:pt x="2203" y="3151"/>
                  </a:lnTo>
                  <a:cubicBezTo>
                    <a:pt x="2203" y="3069"/>
                    <a:pt x="2265" y="3018"/>
                    <a:pt x="2329" y="3018"/>
                  </a:cubicBezTo>
                  <a:cubicBezTo>
                    <a:pt x="2360" y="3018"/>
                    <a:pt x="2392" y="3030"/>
                    <a:pt x="2416" y="3058"/>
                  </a:cubicBezTo>
                  <a:lnTo>
                    <a:pt x="2556" y="3197"/>
                  </a:lnTo>
                  <a:cubicBezTo>
                    <a:pt x="2584" y="3220"/>
                    <a:pt x="2616" y="3232"/>
                    <a:pt x="2649" y="3232"/>
                  </a:cubicBezTo>
                  <a:cubicBezTo>
                    <a:pt x="2681" y="3232"/>
                    <a:pt x="2714" y="3220"/>
                    <a:pt x="2742" y="3197"/>
                  </a:cubicBezTo>
                  <a:lnTo>
                    <a:pt x="3206" y="2732"/>
                  </a:lnTo>
                  <a:cubicBezTo>
                    <a:pt x="3253" y="2677"/>
                    <a:pt x="3253" y="2602"/>
                    <a:pt x="3206" y="2547"/>
                  </a:cubicBezTo>
                  <a:lnTo>
                    <a:pt x="3067" y="2407"/>
                  </a:lnTo>
                  <a:cubicBezTo>
                    <a:pt x="2983" y="2324"/>
                    <a:pt x="3039" y="2194"/>
                    <a:pt x="3160" y="2194"/>
                  </a:cubicBezTo>
                  <a:lnTo>
                    <a:pt x="3355" y="2194"/>
                  </a:lnTo>
                  <a:cubicBezTo>
                    <a:pt x="3420" y="2194"/>
                    <a:pt x="3485" y="2129"/>
                    <a:pt x="3485" y="2064"/>
                  </a:cubicBezTo>
                  <a:lnTo>
                    <a:pt x="3485" y="1404"/>
                  </a:lnTo>
                  <a:cubicBezTo>
                    <a:pt x="3476" y="1335"/>
                    <a:pt x="3428" y="1282"/>
                    <a:pt x="3369" y="1282"/>
                  </a:cubicBezTo>
                  <a:cubicBezTo>
                    <a:pt x="3364" y="1282"/>
                    <a:pt x="3360" y="1282"/>
                    <a:pt x="3355" y="1283"/>
                  </a:cubicBezTo>
                  <a:lnTo>
                    <a:pt x="3160" y="1283"/>
                  </a:lnTo>
                  <a:cubicBezTo>
                    <a:pt x="3039" y="1274"/>
                    <a:pt x="2983" y="1144"/>
                    <a:pt x="3067" y="1060"/>
                  </a:cubicBezTo>
                  <a:lnTo>
                    <a:pt x="3206" y="921"/>
                  </a:lnTo>
                  <a:cubicBezTo>
                    <a:pt x="3253" y="865"/>
                    <a:pt x="3253" y="791"/>
                    <a:pt x="3206" y="735"/>
                  </a:cubicBezTo>
                  <a:lnTo>
                    <a:pt x="2742" y="270"/>
                  </a:lnTo>
                  <a:cubicBezTo>
                    <a:pt x="2714" y="247"/>
                    <a:pt x="2681" y="236"/>
                    <a:pt x="2649" y="236"/>
                  </a:cubicBezTo>
                  <a:cubicBezTo>
                    <a:pt x="2616" y="236"/>
                    <a:pt x="2584" y="247"/>
                    <a:pt x="2556" y="270"/>
                  </a:cubicBezTo>
                  <a:lnTo>
                    <a:pt x="2416" y="410"/>
                  </a:lnTo>
                  <a:cubicBezTo>
                    <a:pt x="2392" y="438"/>
                    <a:pt x="2360" y="450"/>
                    <a:pt x="2328" y="450"/>
                  </a:cubicBezTo>
                  <a:cubicBezTo>
                    <a:pt x="2265" y="450"/>
                    <a:pt x="2203" y="400"/>
                    <a:pt x="2203" y="326"/>
                  </a:cubicBezTo>
                  <a:lnTo>
                    <a:pt x="2203" y="122"/>
                  </a:lnTo>
                  <a:cubicBezTo>
                    <a:pt x="2203" y="57"/>
                    <a:pt x="2147" y="1"/>
                    <a:pt x="20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42"/>
            <p:cNvSpPr/>
            <p:nvPr/>
          </p:nvSpPr>
          <p:spPr>
            <a:xfrm>
              <a:off x="6609870" y="2799639"/>
              <a:ext cx="173279" cy="179570"/>
            </a:xfrm>
            <a:custGeom>
              <a:avLst/>
              <a:gdLst/>
              <a:ahLst/>
              <a:cxnLst/>
              <a:rect l="l" t="t" r="r" b="b"/>
              <a:pathLst>
                <a:path w="3476" h="3476" extrusionOk="0">
                  <a:moveTo>
                    <a:pt x="1738" y="1"/>
                  </a:moveTo>
                  <a:cubicBezTo>
                    <a:pt x="1487" y="1"/>
                    <a:pt x="1283" y="205"/>
                    <a:pt x="1283" y="456"/>
                  </a:cubicBezTo>
                  <a:lnTo>
                    <a:pt x="1283" y="1051"/>
                  </a:lnTo>
                  <a:cubicBezTo>
                    <a:pt x="1283" y="1172"/>
                    <a:pt x="1171" y="1283"/>
                    <a:pt x="1050" y="1283"/>
                  </a:cubicBezTo>
                  <a:lnTo>
                    <a:pt x="456" y="1283"/>
                  </a:lnTo>
                  <a:cubicBezTo>
                    <a:pt x="205" y="1283"/>
                    <a:pt x="1" y="1487"/>
                    <a:pt x="1" y="1738"/>
                  </a:cubicBezTo>
                  <a:cubicBezTo>
                    <a:pt x="1" y="1989"/>
                    <a:pt x="205" y="2194"/>
                    <a:pt x="456" y="2194"/>
                  </a:cubicBezTo>
                  <a:lnTo>
                    <a:pt x="1050" y="2194"/>
                  </a:lnTo>
                  <a:cubicBezTo>
                    <a:pt x="1171" y="2194"/>
                    <a:pt x="1283" y="2296"/>
                    <a:pt x="1283" y="2426"/>
                  </a:cubicBezTo>
                  <a:lnTo>
                    <a:pt x="1283" y="3020"/>
                  </a:lnTo>
                  <a:cubicBezTo>
                    <a:pt x="1283" y="3271"/>
                    <a:pt x="1487" y="3476"/>
                    <a:pt x="1738" y="3476"/>
                  </a:cubicBezTo>
                  <a:cubicBezTo>
                    <a:pt x="1989" y="3476"/>
                    <a:pt x="2193" y="3271"/>
                    <a:pt x="2193" y="3020"/>
                  </a:cubicBezTo>
                  <a:lnTo>
                    <a:pt x="2193" y="2426"/>
                  </a:lnTo>
                  <a:cubicBezTo>
                    <a:pt x="2193" y="2296"/>
                    <a:pt x="2295" y="2194"/>
                    <a:pt x="2426" y="2194"/>
                  </a:cubicBezTo>
                  <a:lnTo>
                    <a:pt x="3020" y="2194"/>
                  </a:lnTo>
                  <a:cubicBezTo>
                    <a:pt x="3271" y="2194"/>
                    <a:pt x="3475" y="1989"/>
                    <a:pt x="3475" y="1738"/>
                  </a:cubicBezTo>
                  <a:cubicBezTo>
                    <a:pt x="3475" y="1487"/>
                    <a:pt x="3271" y="1283"/>
                    <a:pt x="3020" y="1283"/>
                  </a:cubicBezTo>
                  <a:lnTo>
                    <a:pt x="2426" y="1283"/>
                  </a:lnTo>
                  <a:cubicBezTo>
                    <a:pt x="2295" y="1283"/>
                    <a:pt x="2193" y="1172"/>
                    <a:pt x="2193" y="1051"/>
                  </a:cubicBezTo>
                  <a:lnTo>
                    <a:pt x="2193" y="456"/>
                  </a:lnTo>
                  <a:cubicBezTo>
                    <a:pt x="2193" y="205"/>
                    <a:pt x="1989" y="1"/>
                    <a:pt x="173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42"/>
            <p:cNvSpPr/>
            <p:nvPr/>
          </p:nvSpPr>
          <p:spPr>
            <a:xfrm rot="1800110">
              <a:off x="6282381" y="3496703"/>
              <a:ext cx="191333" cy="180090"/>
            </a:xfrm>
            <a:custGeom>
              <a:avLst/>
              <a:gdLst/>
              <a:ahLst/>
              <a:cxnLst/>
              <a:rect l="l" t="t" r="r" b="b"/>
              <a:pathLst>
                <a:path w="3838" h="3486" extrusionOk="0">
                  <a:moveTo>
                    <a:pt x="1915" y="1"/>
                  </a:moveTo>
                  <a:cubicBezTo>
                    <a:pt x="1805" y="1"/>
                    <a:pt x="1696" y="63"/>
                    <a:pt x="1655" y="189"/>
                  </a:cubicBezTo>
                  <a:lnTo>
                    <a:pt x="1413" y="932"/>
                  </a:lnTo>
                  <a:cubicBezTo>
                    <a:pt x="1376" y="1044"/>
                    <a:pt x="1274" y="1118"/>
                    <a:pt x="1153" y="1118"/>
                  </a:cubicBezTo>
                  <a:lnTo>
                    <a:pt x="372" y="1118"/>
                  </a:lnTo>
                  <a:cubicBezTo>
                    <a:pt x="112" y="1118"/>
                    <a:pt x="1" y="1462"/>
                    <a:pt x="214" y="1610"/>
                  </a:cubicBezTo>
                  <a:lnTo>
                    <a:pt x="846" y="2075"/>
                  </a:lnTo>
                  <a:cubicBezTo>
                    <a:pt x="939" y="2149"/>
                    <a:pt x="986" y="2270"/>
                    <a:pt x="948" y="2381"/>
                  </a:cubicBezTo>
                  <a:lnTo>
                    <a:pt x="707" y="3125"/>
                  </a:lnTo>
                  <a:cubicBezTo>
                    <a:pt x="643" y="3316"/>
                    <a:pt x="795" y="3485"/>
                    <a:pt x="966" y="3485"/>
                  </a:cubicBezTo>
                  <a:cubicBezTo>
                    <a:pt x="1019" y="3485"/>
                    <a:pt x="1074" y="3469"/>
                    <a:pt x="1125" y="3431"/>
                  </a:cubicBezTo>
                  <a:lnTo>
                    <a:pt x="1757" y="2967"/>
                  </a:lnTo>
                  <a:cubicBezTo>
                    <a:pt x="1803" y="2934"/>
                    <a:pt x="1859" y="2918"/>
                    <a:pt x="1916" y="2918"/>
                  </a:cubicBezTo>
                  <a:cubicBezTo>
                    <a:pt x="1973" y="2918"/>
                    <a:pt x="2031" y="2934"/>
                    <a:pt x="2082" y="2967"/>
                  </a:cubicBezTo>
                  <a:lnTo>
                    <a:pt x="2714" y="3431"/>
                  </a:lnTo>
                  <a:cubicBezTo>
                    <a:pt x="2765" y="3469"/>
                    <a:pt x="2820" y="3485"/>
                    <a:pt x="2873" y="3485"/>
                  </a:cubicBezTo>
                  <a:cubicBezTo>
                    <a:pt x="3043" y="3485"/>
                    <a:pt x="3195" y="3316"/>
                    <a:pt x="3132" y="3125"/>
                  </a:cubicBezTo>
                  <a:lnTo>
                    <a:pt x="2890" y="2381"/>
                  </a:lnTo>
                  <a:cubicBezTo>
                    <a:pt x="2853" y="2270"/>
                    <a:pt x="2890" y="2149"/>
                    <a:pt x="2992" y="2075"/>
                  </a:cubicBezTo>
                  <a:lnTo>
                    <a:pt x="3624" y="1610"/>
                  </a:lnTo>
                  <a:cubicBezTo>
                    <a:pt x="3838" y="1452"/>
                    <a:pt x="3726" y="1118"/>
                    <a:pt x="3457" y="1118"/>
                  </a:cubicBezTo>
                  <a:lnTo>
                    <a:pt x="2677" y="1118"/>
                  </a:lnTo>
                  <a:cubicBezTo>
                    <a:pt x="2556" y="1118"/>
                    <a:pt x="2454" y="1044"/>
                    <a:pt x="2416" y="932"/>
                  </a:cubicBezTo>
                  <a:lnTo>
                    <a:pt x="2175" y="189"/>
                  </a:lnTo>
                  <a:cubicBezTo>
                    <a:pt x="2133" y="63"/>
                    <a:pt x="2024" y="1"/>
                    <a:pt x="19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42"/>
            <p:cNvSpPr/>
            <p:nvPr/>
          </p:nvSpPr>
          <p:spPr>
            <a:xfrm>
              <a:off x="8061620" y="2386474"/>
              <a:ext cx="176400" cy="183000"/>
            </a:xfrm>
            <a:prstGeom prst="donut">
              <a:avLst>
                <a:gd name="adj" fmla="val 22523"/>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8" name="Google Shape;548;p42"/>
          <p:cNvGrpSpPr/>
          <p:nvPr/>
        </p:nvGrpSpPr>
        <p:grpSpPr>
          <a:xfrm>
            <a:off x="6876288" y="2889415"/>
            <a:ext cx="1371607" cy="810460"/>
            <a:chOff x="6200532" y="2577974"/>
            <a:chExt cx="1371607" cy="810460"/>
          </a:xfrm>
        </p:grpSpPr>
        <p:sp>
          <p:nvSpPr>
            <p:cNvPr id="549" name="Google Shape;549;p42"/>
            <p:cNvSpPr/>
            <p:nvPr/>
          </p:nvSpPr>
          <p:spPr>
            <a:xfrm>
              <a:off x="6201122" y="2578185"/>
              <a:ext cx="1370975" cy="810037"/>
            </a:xfrm>
            <a:custGeom>
              <a:avLst/>
              <a:gdLst/>
              <a:ahLst/>
              <a:cxnLst/>
              <a:rect l="l" t="t" r="r" b="b"/>
              <a:pathLst>
                <a:path w="19540" h="11485" extrusionOk="0">
                  <a:moveTo>
                    <a:pt x="6532" y="1"/>
                  </a:moveTo>
                  <a:cubicBezTo>
                    <a:pt x="5872" y="1"/>
                    <a:pt x="5296" y="456"/>
                    <a:pt x="5157" y="1097"/>
                  </a:cubicBezTo>
                  <a:lnTo>
                    <a:pt x="4599" y="3559"/>
                  </a:lnTo>
                  <a:cubicBezTo>
                    <a:pt x="4516" y="3949"/>
                    <a:pt x="4191" y="4247"/>
                    <a:pt x="3800" y="4293"/>
                  </a:cubicBezTo>
                  <a:lnTo>
                    <a:pt x="1403" y="4637"/>
                  </a:lnTo>
                  <a:cubicBezTo>
                    <a:pt x="818" y="4711"/>
                    <a:pt x="391" y="5213"/>
                    <a:pt x="381" y="5798"/>
                  </a:cubicBezTo>
                  <a:lnTo>
                    <a:pt x="381" y="7991"/>
                  </a:lnTo>
                  <a:lnTo>
                    <a:pt x="353" y="7991"/>
                  </a:lnTo>
                  <a:cubicBezTo>
                    <a:pt x="158" y="7991"/>
                    <a:pt x="0" y="8149"/>
                    <a:pt x="10" y="8344"/>
                  </a:cubicBezTo>
                  <a:lnTo>
                    <a:pt x="10" y="8586"/>
                  </a:lnTo>
                  <a:cubicBezTo>
                    <a:pt x="10" y="9115"/>
                    <a:pt x="437" y="9552"/>
                    <a:pt x="976" y="9552"/>
                  </a:cubicBezTo>
                  <a:lnTo>
                    <a:pt x="2230" y="9552"/>
                  </a:lnTo>
                  <a:cubicBezTo>
                    <a:pt x="2509" y="10685"/>
                    <a:pt x="3522" y="11484"/>
                    <a:pt x="4692" y="11484"/>
                  </a:cubicBezTo>
                  <a:cubicBezTo>
                    <a:pt x="5863" y="11484"/>
                    <a:pt x="6885" y="10685"/>
                    <a:pt x="7154" y="9552"/>
                  </a:cubicBezTo>
                  <a:lnTo>
                    <a:pt x="11670" y="9552"/>
                  </a:lnTo>
                  <a:cubicBezTo>
                    <a:pt x="11939" y="10685"/>
                    <a:pt x="12961" y="11484"/>
                    <a:pt x="14132" y="11484"/>
                  </a:cubicBezTo>
                  <a:cubicBezTo>
                    <a:pt x="15302" y="11484"/>
                    <a:pt x="16315" y="10685"/>
                    <a:pt x="16594" y="9552"/>
                  </a:cubicBezTo>
                  <a:lnTo>
                    <a:pt x="18564" y="9552"/>
                  </a:lnTo>
                  <a:cubicBezTo>
                    <a:pt x="19102" y="9552"/>
                    <a:pt x="19539" y="9115"/>
                    <a:pt x="19539" y="8586"/>
                  </a:cubicBezTo>
                  <a:lnTo>
                    <a:pt x="19539" y="8344"/>
                  </a:lnTo>
                  <a:cubicBezTo>
                    <a:pt x="19539" y="8154"/>
                    <a:pt x="19389" y="7991"/>
                    <a:pt x="19193" y="7991"/>
                  </a:cubicBezTo>
                  <a:cubicBezTo>
                    <a:pt x="19188" y="7991"/>
                    <a:pt x="19182" y="7991"/>
                    <a:pt x="19177" y="7991"/>
                  </a:cubicBezTo>
                  <a:lnTo>
                    <a:pt x="19028" y="7991"/>
                  </a:lnTo>
                  <a:lnTo>
                    <a:pt x="19028" y="4906"/>
                  </a:lnTo>
                  <a:lnTo>
                    <a:pt x="18238" y="939"/>
                  </a:lnTo>
                  <a:cubicBezTo>
                    <a:pt x="18136" y="391"/>
                    <a:pt x="17653" y="1"/>
                    <a:pt x="17096" y="1"/>
                  </a:cubicBezTo>
                  <a:close/>
                </a:path>
              </a:pathLst>
            </a:custGeom>
            <a:solidFill>
              <a:schemeClr val="accent6"/>
            </a:solidFill>
            <a:ln w="114300"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0" name="Google Shape;550;p42"/>
            <p:cNvGrpSpPr/>
            <p:nvPr/>
          </p:nvGrpSpPr>
          <p:grpSpPr>
            <a:xfrm>
              <a:off x="6200532" y="2577974"/>
              <a:ext cx="1371607" cy="810460"/>
              <a:chOff x="6200532" y="1906498"/>
              <a:chExt cx="1371607" cy="810460"/>
            </a:xfrm>
          </p:grpSpPr>
          <p:sp>
            <p:nvSpPr>
              <p:cNvPr id="551" name="Google Shape;551;p42"/>
              <p:cNvSpPr/>
              <p:nvPr/>
            </p:nvSpPr>
            <p:spPr>
              <a:xfrm>
                <a:off x="6227896" y="1906498"/>
                <a:ext cx="1308390" cy="673068"/>
              </a:xfrm>
              <a:custGeom>
                <a:avLst/>
                <a:gdLst/>
                <a:ahLst/>
                <a:cxnLst/>
                <a:rect l="l" t="t" r="r" b="b"/>
                <a:pathLst>
                  <a:path w="18648" h="9543" extrusionOk="0">
                    <a:moveTo>
                      <a:pt x="6142" y="1"/>
                    </a:moveTo>
                    <a:cubicBezTo>
                      <a:pt x="5482" y="1"/>
                      <a:pt x="4915" y="456"/>
                      <a:pt x="4767" y="1097"/>
                    </a:cubicBezTo>
                    <a:lnTo>
                      <a:pt x="4218" y="3550"/>
                    </a:lnTo>
                    <a:cubicBezTo>
                      <a:pt x="4125" y="3949"/>
                      <a:pt x="3810" y="4237"/>
                      <a:pt x="3410" y="4293"/>
                    </a:cubicBezTo>
                    <a:lnTo>
                      <a:pt x="1013" y="4628"/>
                    </a:lnTo>
                    <a:cubicBezTo>
                      <a:pt x="437" y="4711"/>
                      <a:pt x="0" y="5204"/>
                      <a:pt x="0" y="5789"/>
                    </a:cubicBezTo>
                    <a:lnTo>
                      <a:pt x="0" y="8836"/>
                    </a:lnTo>
                    <a:cubicBezTo>
                      <a:pt x="0" y="9226"/>
                      <a:pt x="316" y="9542"/>
                      <a:pt x="706" y="9542"/>
                    </a:cubicBezTo>
                    <a:lnTo>
                      <a:pt x="17941" y="9542"/>
                    </a:lnTo>
                    <a:cubicBezTo>
                      <a:pt x="18331" y="9542"/>
                      <a:pt x="18647" y="9226"/>
                      <a:pt x="18647" y="8836"/>
                    </a:cubicBezTo>
                    <a:lnTo>
                      <a:pt x="18647" y="4906"/>
                    </a:lnTo>
                    <a:lnTo>
                      <a:pt x="17857" y="939"/>
                    </a:lnTo>
                    <a:cubicBezTo>
                      <a:pt x="17755" y="391"/>
                      <a:pt x="17272" y="1"/>
                      <a:pt x="167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42"/>
              <p:cNvSpPr/>
              <p:nvPr/>
            </p:nvSpPr>
            <p:spPr>
              <a:xfrm>
                <a:off x="6598775" y="1973360"/>
                <a:ext cx="324712" cy="229434"/>
              </a:xfrm>
              <a:custGeom>
                <a:avLst/>
                <a:gdLst/>
                <a:ahLst/>
                <a:cxnLst/>
                <a:rect l="l" t="t" r="r" b="b"/>
                <a:pathLst>
                  <a:path w="4628" h="3253" extrusionOk="0">
                    <a:moveTo>
                      <a:pt x="1441" y="0"/>
                    </a:moveTo>
                    <a:cubicBezTo>
                      <a:pt x="958" y="0"/>
                      <a:pt x="549" y="344"/>
                      <a:pt x="456" y="818"/>
                    </a:cubicBezTo>
                    <a:lnTo>
                      <a:pt x="1" y="3252"/>
                    </a:lnTo>
                    <a:lnTo>
                      <a:pt x="4628" y="3252"/>
                    </a:lnTo>
                    <a:lnTo>
                      <a:pt x="4628" y="0"/>
                    </a:lnTo>
                    <a:close/>
                  </a:path>
                </a:pathLst>
              </a:custGeom>
              <a:solidFill>
                <a:srgbClr val="522D2D">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42"/>
              <p:cNvSpPr/>
              <p:nvPr/>
            </p:nvSpPr>
            <p:spPr>
              <a:xfrm>
                <a:off x="6353066" y="2359300"/>
                <a:ext cx="355303" cy="357234"/>
              </a:xfrm>
              <a:custGeom>
                <a:avLst/>
                <a:gdLst/>
                <a:ahLst/>
                <a:cxnLst/>
                <a:rect l="l" t="t" r="r" b="b"/>
                <a:pathLst>
                  <a:path w="5064" h="5065" extrusionOk="0">
                    <a:moveTo>
                      <a:pt x="2537" y="1"/>
                    </a:moveTo>
                    <a:cubicBezTo>
                      <a:pt x="1134" y="1"/>
                      <a:pt x="0" y="1134"/>
                      <a:pt x="0" y="2537"/>
                    </a:cubicBezTo>
                    <a:cubicBezTo>
                      <a:pt x="0" y="3931"/>
                      <a:pt x="1134" y="5064"/>
                      <a:pt x="2537" y="5064"/>
                    </a:cubicBezTo>
                    <a:cubicBezTo>
                      <a:pt x="3930" y="5064"/>
                      <a:pt x="5064" y="3931"/>
                      <a:pt x="5064" y="2537"/>
                    </a:cubicBezTo>
                    <a:cubicBezTo>
                      <a:pt x="5064" y="1134"/>
                      <a:pt x="3930" y="1"/>
                      <a:pt x="25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42"/>
              <p:cNvSpPr/>
              <p:nvPr/>
            </p:nvSpPr>
            <p:spPr>
              <a:xfrm>
                <a:off x="6409757" y="2447110"/>
                <a:ext cx="211259" cy="182038"/>
              </a:xfrm>
              <a:custGeom>
                <a:avLst/>
                <a:gdLst/>
                <a:ahLst/>
                <a:cxnLst/>
                <a:rect l="l" t="t" r="r" b="b"/>
                <a:pathLst>
                  <a:path w="3011" h="2581" extrusionOk="0">
                    <a:moveTo>
                      <a:pt x="1729" y="1"/>
                    </a:moveTo>
                    <a:cubicBezTo>
                      <a:pt x="576" y="1"/>
                      <a:pt x="0" y="1385"/>
                      <a:pt x="818" y="2203"/>
                    </a:cubicBezTo>
                    <a:cubicBezTo>
                      <a:pt x="1079" y="2463"/>
                      <a:pt x="1400" y="2580"/>
                      <a:pt x="1715" y="2580"/>
                    </a:cubicBezTo>
                    <a:cubicBezTo>
                      <a:pt x="2376" y="2580"/>
                      <a:pt x="3011" y="2066"/>
                      <a:pt x="3011" y="1292"/>
                    </a:cubicBezTo>
                    <a:cubicBezTo>
                      <a:pt x="3011" y="577"/>
                      <a:pt x="2435" y="1"/>
                      <a:pt x="17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42"/>
              <p:cNvSpPr/>
              <p:nvPr/>
            </p:nvSpPr>
            <p:spPr>
              <a:xfrm>
                <a:off x="6493812" y="2510658"/>
                <a:ext cx="64620" cy="55154"/>
              </a:xfrm>
              <a:custGeom>
                <a:avLst/>
                <a:gdLst/>
                <a:ahLst/>
                <a:cxnLst/>
                <a:rect l="l" t="t" r="r" b="b"/>
                <a:pathLst>
                  <a:path w="921" h="782" extrusionOk="0">
                    <a:moveTo>
                      <a:pt x="531" y="1"/>
                    </a:moveTo>
                    <a:cubicBezTo>
                      <a:pt x="177" y="1"/>
                      <a:pt x="1" y="419"/>
                      <a:pt x="252" y="670"/>
                    </a:cubicBezTo>
                    <a:cubicBezTo>
                      <a:pt x="329" y="747"/>
                      <a:pt x="425" y="781"/>
                      <a:pt x="520" y="781"/>
                    </a:cubicBezTo>
                    <a:cubicBezTo>
                      <a:pt x="723" y="781"/>
                      <a:pt x="921" y="625"/>
                      <a:pt x="921" y="391"/>
                    </a:cubicBezTo>
                    <a:cubicBezTo>
                      <a:pt x="921" y="177"/>
                      <a:pt x="744" y="1"/>
                      <a:pt x="5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42"/>
              <p:cNvSpPr/>
              <p:nvPr/>
            </p:nvSpPr>
            <p:spPr>
              <a:xfrm>
                <a:off x="6955340" y="2359300"/>
                <a:ext cx="415362" cy="357658"/>
              </a:xfrm>
              <a:custGeom>
                <a:avLst/>
                <a:gdLst/>
                <a:ahLst/>
                <a:cxnLst/>
                <a:rect l="l" t="t" r="r" b="b"/>
                <a:pathLst>
                  <a:path w="5920" h="5071" extrusionOk="0">
                    <a:moveTo>
                      <a:pt x="3383" y="1"/>
                    </a:moveTo>
                    <a:cubicBezTo>
                      <a:pt x="1125" y="1"/>
                      <a:pt x="1" y="2732"/>
                      <a:pt x="1590" y="4321"/>
                    </a:cubicBezTo>
                    <a:cubicBezTo>
                      <a:pt x="2108" y="4839"/>
                      <a:pt x="2745" y="5071"/>
                      <a:pt x="3369" y="5071"/>
                    </a:cubicBezTo>
                    <a:cubicBezTo>
                      <a:pt x="4672" y="5071"/>
                      <a:pt x="5919" y="4063"/>
                      <a:pt x="5919" y="2537"/>
                    </a:cubicBezTo>
                    <a:cubicBezTo>
                      <a:pt x="5919" y="1134"/>
                      <a:pt x="4786" y="1"/>
                      <a:pt x="33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42"/>
              <p:cNvSpPr/>
              <p:nvPr/>
            </p:nvSpPr>
            <p:spPr>
              <a:xfrm>
                <a:off x="7072021" y="2447110"/>
                <a:ext cx="211329" cy="182038"/>
              </a:xfrm>
              <a:custGeom>
                <a:avLst/>
                <a:gdLst/>
                <a:ahLst/>
                <a:cxnLst/>
                <a:rect l="l" t="t" r="r" b="b"/>
                <a:pathLst>
                  <a:path w="3012" h="2581" extrusionOk="0">
                    <a:moveTo>
                      <a:pt x="1720" y="1"/>
                    </a:moveTo>
                    <a:cubicBezTo>
                      <a:pt x="577" y="1"/>
                      <a:pt x="1" y="1385"/>
                      <a:pt x="809" y="2203"/>
                    </a:cubicBezTo>
                    <a:cubicBezTo>
                      <a:pt x="1070" y="2463"/>
                      <a:pt x="1392" y="2580"/>
                      <a:pt x="1708" y="2580"/>
                    </a:cubicBezTo>
                    <a:cubicBezTo>
                      <a:pt x="2372" y="2580"/>
                      <a:pt x="3011" y="2066"/>
                      <a:pt x="3011" y="1292"/>
                    </a:cubicBezTo>
                    <a:cubicBezTo>
                      <a:pt x="3011" y="577"/>
                      <a:pt x="2435" y="1"/>
                      <a:pt x="172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42"/>
              <p:cNvSpPr/>
              <p:nvPr/>
            </p:nvSpPr>
            <p:spPr>
              <a:xfrm>
                <a:off x="7156146" y="2510658"/>
                <a:ext cx="63918" cy="54943"/>
              </a:xfrm>
              <a:custGeom>
                <a:avLst/>
                <a:gdLst/>
                <a:ahLst/>
                <a:cxnLst/>
                <a:rect l="l" t="t" r="r" b="b"/>
                <a:pathLst>
                  <a:path w="911" h="779" extrusionOk="0">
                    <a:moveTo>
                      <a:pt x="521" y="1"/>
                    </a:moveTo>
                    <a:cubicBezTo>
                      <a:pt x="177" y="1"/>
                      <a:pt x="0" y="419"/>
                      <a:pt x="242" y="660"/>
                    </a:cubicBezTo>
                    <a:cubicBezTo>
                      <a:pt x="324" y="742"/>
                      <a:pt x="423" y="779"/>
                      <a:pt x="520" y="779"/>
                    </a:cubicBezTo>
                    <a:cubicBezTo>
                      <a:pt x="721" y="779"/>
                      <a:pt x="911" y="623"/>
                      <a:pt x="911" y="391"/>
                    </a:cubicBezTo>
                    <a:cubicBezTo>
                      <a:pt x="911" y="177"/>
                      <a:pt x="734" y="1"/>
                      <a:pt x="5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42"/>
              <p:cNvSpPr/>
              <p:nvPr/>
            </p:nvSpPr>
            <p:spPr>
              <a:xfrm>
                <a:off x="6245506" y="2298997"/>
                <a:ext cx="39782" cy="100364"/>
              </a:xfrm>
              <a:custGeom>
                <a:avLst/>
                <a:gdLst/>
                <a:ahLst/>
                <a:cxnLst/>
                <a:rect l="l" t="t" r="r" b="b"/>
                <a:pathLst>
                  <a:path w="567" h="1423" extrusionOk="0">
                    <a:moveTo>
                      <a:pt x="279" y="1"/>
                    </a:moveTo>
                    <a:cubicBezTo>
                      <a:pt x="130" y="1"/>
                      <a:pt x="0" y="131"/>
                      <a:pt x="0" y="289"/>
                    </a:cubicBezTo>
                    <a:lnTo>
                      <a:pt x="0" y="1144"/>
                    </a:lnTo>
                    <a:cubicBezTo>
                      <a:pt x="0" y="1292"/>
                      <a:pt x="130" y="1422"/>
                      <a:pt x="279" y="1422"/>
                    </a:cubicBezTo>
                    <a:cubicBezTo>
                      <a:pt x="437" y="1422"/>
                      <a:pt x="567" y="1292"/>
                      <a:pt x="567" y="1144"/>
                    </a:cubicBezTo>
                    <a:lnTo>
                      <a:pt x="567" y="289"/>
                    </a:lnTo>
                    <a:cubicBezTo>
                      <a:pt x="567" y="131"/>
                      <a:pt x="437" y="1"/>
                      <a:pt x="2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42"/>
              <p:cNvSpPr/>
              <p:nvPr/>
            </p:nvSpPr>
            <p:spPr>
              <a:xfrm>
                <a:off x="6200532" y="2469398"/>
                <a:ext cx="152603" cy="110803"/>
              </a:xfrm>
              <a:custGeom>
                <a:avLst/>
                <a:gdLst/>
                <a:ahLst/>
                <a:cxnLst/>
                <a:rect l="l" t="t" r="r" b="b"/>
                <a:pathLst>
                  <a:path w="2175" h="1571" extrusionOk="0">
                    <a:moveTo>
                      <a:pt x="362" y="0"/>
                    </a:moveTo>
                    <a:cubicBezTo>
                      <a:pt x="167" y="0"/>
                      <a:pt x="0" y="158"/>
                      <a:pt x="0" y="363"/>
                    </a:cubicBezTo>
                    <a:lnTo>
                      <a:pt x="0" y="595"/>
                    </a:lnTo>
                    <a:cubicBezTo>
                      <a:pt x="0" y="1134"/>
                      <a:pt x="437" y="1571"/>
                      <a:pt x="976" y="1571"/>
                    </a:cubicBezTo>
                    <a:lnTo>
                      <a:pt x="2174" y="1571"/>
                    </a:lnTo>
                    <a:lnTo>
                      <a:pt x="2174" y="354"/>
                    </a:lnTo>
                    <a:cubicBezTo>
                      <a:pt x="2174" y="158"/>
                      <a:pt x="2016" y="0"/>
                      <a:pt x="18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42"/>
              <p:cNvSpPr/>
              <p:nvPr/>
            </p:nvSpPr>
            <p:spPr>
              <a:xfrm>
                <a:off x="7419465" y="2469398"/>
                <a:ext cx="152674" cy="110803"/>
              </a:xfrm>
              <a:custGeom>
                <a:avLst/>
                <a:gdLst/>
                <a:ahLst/>
                <a:cxnLst/>
                <a:rect l="l" t="t" r="r" b="b"/>
                <a:pathLst>
                  <a:path w="2176" h="1571" extrusionOk="0">
                    <a:moveTo>
                      <a:pt x="354" y="0"/>
                    </a:moveTo>
                    <a:cubicBezTo>
                      <a:pt x="159" y="0"/>
                      <a:pt x="1" y="168"/>
                      <a:pt x="1" y="363"/>
                    </a:cubicBezTo>
                    <a:lnTo>
                      <a:pt x="1" y="1571"/>
                    </a:lnTo>
                    <a:lnTo>
                      <a:pt x="1200" y="1571"/>
                    </a:lnTo>
                    <a:cubicBezTo>
                      <a:pt x="1738" y="1571"/>
                      <a:pt x="2175" y="1134"/>
                      <a:pt x="2175" y="595"/>
                    </a:cubicBezTo>
                    <a:lnTo>
                      <a:pt x="2175" y="363"/>
                    </a:lnTo>
                    <a:cubicBezTo>
                      <a:pt x="2175" y="168"/>
                      <a:pt x="2017" y="0"/>
                      <a:pt x="18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42"/>
              <p:cNvSpPr/>
              <p:nvPr/>
            </p:nvSpPr>
            <p:spPr>
              <a:xfrm>
                <a:off x="7467737" y="2295753"/>
                <a:ext cx="68549" cy="112777"/>
              </a:xfrm>
              <a:custGeom>
                <a:avLst/>
                <a:gdLst/>
                <a:ahLst/>
                <a:cxnLst/>
                <a:rect l="l" t="t" r="r" b="b"/>
                <a:pathLst>
                  <a:path w="977" h="1599" extrusionOk="0">
                    <a:moveTo>
                      <a:pt x="1" y="0"/>
                    </a:moveTo>
                    <a:lnTo>
                      <a:pt x="1" y="1598"/>
                    </a:lnTo>
                    <a:lnTo>
                      <a:pt x="976" y="1598"/>
                    </a:lnTo>
                    <a:lnTo>
                      <a:pt x="97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42"/>
              <p:cNvSpPr/>
              <p:nvPr/>
            </p:nvSpPr>
            <p:spPr>
              <a:xfrm>
                <a:off x="7467737" y="2295753"/>
                <a:ext cx="68549" cy="32796"/>
              </a:xfrm>
              <a:custGeom>
                <a:avLst/>
                <a:gdLst/>
                <a:ahLst/>
                <a:cxnLst/>
                <a:rect l="l" t="t" r="r" b="b"/>
                <a:pathLst>
                  <a:path w="977" h="465" extrusionOk="0">
                    <a:moveTo>
                      <a:pt x="1" y="0"/>
                    </a:moveTo>
                    <a:lnTo>
                      <a:pt x="1" y="465"/>
                    </a:lnTo>
                    <a:lnTo>
                      <a:pt x="976" y="465"/>
                    </a:lnTo>
                    <a:lnTo>
                      <a:pt x="97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42"/>
              <p:cNvSpPr/>
              <p:nvPr/>
            </p:nvSpPr>
            <p:spPr>
              <a:xfrm>
                <a:off x="6844554" y="2230231"/>
                <a:ext cx="79564" cy="38086"/>
              </a:xfrm>
              <a:custGeom>
                <a:avLst/>
                <a:gdLst/>
                <a:ahLst/>
                <a:cxnLst/>
                <a:rect l="l" t="t" r="r" b="b"/>
                <a:pathLst>
                  <a:path w="1134" h="540" extrusionOk="0">
                    <a:moveTo>
                      <a:pt x="0" y="0"/>
                    </a:moveTo>
                    <a:lnTo>
                      <a:pt x="0" y="539"/>
                    </a:lnTo>
                    <a:lnTo>
                      <a:pt x="1134" y="539"/>
                    </a:lnTo>
                    <a:lnTo>
                      <a:pt x="1134" y="0"/>
                    </a:lnTo>
                    <a:close/>
                  </a:path>
                </a:pathLst>
              </a:custGeom>
              <a:solidFill>
                <a:srgbClr val="522D2D">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42"/>
              <p:cNvSpPr/>
              <p:nvPr/>
            </p:nvSpPr>
            <p:spPr>
              <a:xfrm>
                <a:off x="7177685" y="2230231"/>
                <a:ext cx="78933" cy="38086"/>
              </a:xfrm>
              <a:custGeom>
                <a:avLst/>
                <a:gdLst/>
                <a:ahLst/>
                <a:cxnLst/>
                <a:rect l="l" t="t" r="r" b="b"/>
                <a:pathLst>
                  <a:path w="1125" h="540" extrusionOk="0">
                    <a:moveTo>
                      <a:pt x="0" y="0"/>
                    </a:moveTo>
                    <a:lnTo>
                      <a:pt x="0" y="539"/>
                    </a:lnTo>
                    <a:lnTo>
                      <a:pt x="1124" y="539"/>
                    </a:lnTo>
                    <a:lnTo>
                      <a:pt x="1124" y="0"/>
                    </a:lnTo>
                    <a:close/>
                  </a:path>
                </a:pathLst>
              </a:custGeom>
              <a:solidFill>
                <a:srgbClr val="522D2D">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42"/>
              <p:cNvSpPr/>
              <p:nvPr/>
            </p:nvSpPr>
            <p:spPr>
              <a:xfrm>
                <a:off x="6968391" y="1973995"/>
                <a:ext cx="288228" cy="228799"/>
              </a:xfrm>
              <a:custGeom>
                <a:avLst/>
                <a:gdLst/>
                <a:ahLst/>
                <a:cxnLst/>
                <a:rect l="l" t="t" r="r" b="b"/>
                <a:pathLst>
                  <a:path w="4108" h="3244" extrusionOk="0">
                    <a:moveTo>
                      <a:pt x="1" y="1"/>
                    </a:moveTo>
                    <a:lnTo>
                      <a:pt x="1" y="3243"/>
                    </a:lnTo>
                    <a:lnTo>
                      <a:pt x="4107" y="3243"/>
                    </a:lnTo>
                    <a:lnTo>
                      <a:pt x="4107" y="1"/>
                    </a:lnTo>
                    <a:close/>
                  </a:path>
                </a:pathLst>
              </a:custGeom>
              <a:solidFill>
                <a:srgbClr val="522D2D">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42"/>
              <p:cNvSpPr/>
              <p:nvPr/>
            </p:nvSpPr>
            <p:spPr>
              <a:xfrm>
                <a:off x="7304118" y="1973360"/>
                <a:ext cx="163689" cy="229434"/>
              </a:xfrm>
              <a:custGeom>
                <a:avLst/>
                <a:gdLst/>
                <a:ahLst/>
                <a:cxnLst/>
                <a:rect l="l" t="t" r="r" b="b"/>
                <a:pathLst>
                  <a:path w="2333" h="3253" extrusionOk="0">
                    <a:moveTo>
                      <a:pt x="1" y="0"/>
                    </a:moveTo>
                    <a:lnTo>
                      <a:pt x="1" y="3252"/>
                    </a:lnTo>
                    <a:lnTo>
                      <a:pt x="2333" y="3252"/>
                    </a:lnTo>
                    <a:lnTo>
                      <a:pt x="1794" y="400"/>
                    </a:lnTo>
                    <a:cubicBezTo>
                      <a:pt x="1747" y="168"/>
                      <a:pt x="1552" y="0"/>
                      <a:pt x="1311" y="0"/>
                    </a:cubicBezTo>
                    <a:close/>
                  </a:path>
                </a:pathLst>
              </a:custGeom>
              <a:solidFill>
                <a:srgbClr val="522D2D">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42"/>
              <p:cNvSpPr/>
              <p:nvPr/>
            </p:nvSpPr>
            <p:spPr>
              <a:xfrm>
                <a:off x="6200532" y="2469398"/>
                <a:ext cx="152603" cy="110803"/>
              </a:xfrm>
              <a:custGeom>
                <a:avLst/>
                <a:gdLst/>
                <a:ahLst/>
                <a:cxnLst/>
                <a:rect l="l" t="t" r="r" b="b"/>
                <a:pathLst>
                  <a:path w="2175" h="1571" extrusionOk="0">
                    <a:moveTo>
                      <a:pt x="362" y="0"/>
                    </a:moveTo>
                    <a:cubicBezTo>
                      <a:pt x="167" y="0"/>
                      <a:pt x="0" y="158"/>
                      <a:pt x="0" y="363"/>
                    </a:cubicBezTo>
                    <a:lnTo>
                      <a:pt x="0" y="595"/>
                    </a:lnTo>
                    <a:cubicBezTo>
                      <a:pt x="0" y="1134"/>
                      <a:pt x="437" y="1571"/>
                      <a:pt x="976" y="1571"/>
                    </a:cubicBezTo>
                    <a:lnTo>
                      <a:pt x="2174" y="1571"/>
                    </a:lnTo>
                    <a:lnTo>
                      <a:pt x="2174" y="354"/>
                    </a:lnTo>
                    <a:cubicBezTo>
                      <a:pt x="2174" y="158"/>
                      <a:pt x="2016" y="0"/>
                      <a:pt x="1821" y="0"/>
                    </a:cubicBezTo>
                    <a:close/>
                  </a:path>
                </a:pathLst>
              </a:custGeom>
              <a:solidFill>
                <a:srgbClr val="FFFFFF">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42"/>
              <p:cNvSpPr/>
              <p:nvPr/>
            </p:nvSpPr>
            <p:spPr>
              <a:xfrm>
                <a:off x="7419465" y="2469398"/>
                <a:ext cx="152674" cy="110803"/>
              </a:xfrm>
              <a:custGeom>
                <a:avLst/>
                <a:gdLst/>
                <a:ahLst/>
                <a:cxnLst/>
                <a:rect l="l" t="t" r="r" b="b"/>
                <a:pathLst>
                  <a:path w="2176" h="1571" extrusionOk="0">
                    <a:moveTo>
                      <a:pt x="354" y="0"/>
                    </a:moveTo>
                    <a:cubicBezTo>
                      <a:pt x="159" y="0"/>
                      <a:pt x="1" y="168"/>
                      <a:pt x="1" y="363"/>
                    </a:cubicBezTo>
                    <a:lnTo>
                      <a:pt x="1" y="1571"/>
                    </a:lnTo>
                    <a:lnTo>
                      <a:pt x="1200" y="1571"/>
                    </a:lnTo>
                    <a:cubicBezTo>
                      <a:pt x="1738" y="1571"/>
                      <a:pt x="2175" y="1134"/>
                      <a:pt x="2175" y="595"/>
                    </a:cubicBezTo>
                    <a:lnTo>
                      <a:pt x="2175" y="363"/>
                    </a:lnTo>
                    <a:cubicBezTo>
                      <a:pt x="2175" y="168"/>
                      <a:pt x="2017" y="0"/>
                      <a:pt x="1822" y="0"/>
                    </a:cubicBezTo>
                    <a:close/>
                  </a:path>
                </a:pathLst>
              </a:custGeom>
              <a:solidFill>
                <a:srgbClr val="FFFFFF">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70" name="Google Shape;570;p42"/>
          <p:cNvGrpSpPr/>
          <p:nvPr/>
        </p:nvGrpSpPr>
        <p:grpSpPr>
          <a:xfrm flipH="1">
            <a:off x="6102175" y="1764593"/>
            <a:ext cx="1188666" cy="703743"/>
            <a:chOff x="6102175" y="1488852"/>
            <a:chExt cx="1188666" cy="703743"/>
          </a:xfrm>
        </p:grpSpPr>
        <p:sp>
          <p:nvSpPr>
            <p:cNvPr id="571" name="Google Shape;571;p42"/>
            <p:cNvSpPr/>
            <p:nvPr/>
          </p:nvSpPr>
          <p:spPr>
            <a:xfrm>
              <a:off x="6102175" y="1489129"/>
              <a:ext cx="1187910" cy="703189"/>
            </a:xfrm>
            <a:custGeom>
              <a:avLst/>
              <a:gdLst/>
              <a:ahLst/>
              <a:cxnLst/>
              <a:rect l="l" t="t" r="r" b="b"/>
              <a:pathLst>
                <a:path w="17319" h="10165" extrusionOk="0">
                  <a:moveTo>
                    <a:pt x="6021" y="0"/>
                  </a:moveTo>
                  <a:cubicBezTo>
                    <a:pt x="5659" y="0"/>
                    <a:pt x="5343" y="260"/>
                    <a:pt x="5259" y="613"/>
                  </a:cubicBezTo>
                  <a:lnTo>
                    <a:pt x="4600" y="2862"/>
                  </a:lnTo>
                  <a:cubicBezTo>
                    <a:pt x="4507" y="3261"/>
                    <a:pt x="4191" y="3549"/>
                    <a:pt x="3791" y="3605"/>
                  </a:cubicBezTo>
                  <a:lnTo>
                    <a:pt x="1394" y="3939"/>
                  </a:lnTo>
                  <a:cubicBezTo>
                    <a:pt x="818" y="4023"/>
                    <a:pt x="382" y="4515"/>
                    <a:pt x="382" y="5101"/>
                  </a:cubicBezTo>
                  <a:lnTo>
                    <a:pt x="382" y="7293"/>
                  </a:lnTo>
                  <a:lnTo>
                    <a:pt x="354" y="7293"/>
                  </a:lnTo>
                  <a:cubicBezTo>
                    <a:pt x="159" y="7293"/>
                    <a:pt x="1" y="7451"/>
                    <a:pt x="1" y="7646"/>
                  </a:cubicBezTo>
                  <a:lnTo>
                    <a:pt x="1" y="7888"/>
                  </a:lnTo>
                  <a:cubicBezTo>
                    <a:pt x="1" y="8418"/>
                    <a:pt x="437" y="8854"/>
                    <a:pt x="976" y="8854"/>
                  </a:cubicBezTo>
                  <a:lnTo>
                    <a:pt x="2611" y="8854"/>
                  </a:lnTo>
                  <a:cubicBezTo>
                    <a:pt x="3029" y="9728"/>
                    <a:pt x="3859" y="10164"/>
                    <a:pt x="4689" y="10164"/>
                  </a:cubicBezTo>
                  <a:cubicBezTo>
                    <a:pt x="5519" y="10164"/>
                    <a:pt x="6351" y="9728"/>
                    <a:pt x="6774" y="8854"/>
                  </a:cubicBezTo>
                  <a:lnTo>
                    <a:pt x="10629" y="8854"/>
                  </a:lnTo>
                  <a:cubicBezTo>
                    <a:pt x="11047" y="9728"/>
                    <a:pt x="11877" y="10164"/>
                    <a:pt x="12706" y="10164"/>
                  </a:cubicBezTo>
                  <a:cubicBezTo>
                    <a:pt x="13535" y="10164"/>
                    <a:pt x="14364" y="9728"/>
                    <a:pt x="14782" y="8854"/>
                  </a:cubicBezTo>
                  <a:lnTo>
                    <a:pt x="16353" y="8854"/>
                  </a:lnTo>
                  <a:cubicBezTo>
                    <a:pt x="16891" y="8854"/>
                    <a:pt x="17319" y="8418"/>
                    <a:pt x="17319" y="7888"/>
                  </a:cubicBezTo>
                  <a:lnTo>
                    <a:pt x="17319" y="7656"/>
                  </a:lnTo>
                  <a:cubicBezTo>
                    <a:pt x="17319" y="7461"/>
                    <a:pt x="17161" y="7303"/>
                    <a:pt x="16966" y="7303"/>
                  </a:cubicBezTo>
                  <a:lnTo>
                    <a:pt x="16213" y="7303"/>
                  </a:lnTo>
                  <a:lnTo>
                    <a:pt x="16213" y="4831"/>
                  </a:lnTo>
                  <a:cubicBezTo>
                    <a:pt x="16204" y="3763"/>
                    <a:pt x="15879" y="2722"/>
                    <a:pt x="15275" y="1849"/>
                  </a:cubicBezTo>
                  <a:cubicBezTo>
                    <a:pt x="15015" y="1468"/>
                    <a:pt x="14736" y="1087"/>
                    <a:pt x="14504" y="771"/>
                  </a:cubicBezTo>
                  <a:cubicBezTo>
                    <a:pt x="14141" y="288"/>
                    <a:pt x="13575" y="0"/>
                    <a:pt x="12971" y="0"/>
                  </a:cubicBezTo>
                  <a:close/>
                </a:path>
              </a:pathLst>
            </a:custGeom>
            <a:solidFill>
              <a:schemeClr val="accent6"/>
            </a:solidFill>
            <a:ln w="114300"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2" name="Google Shape;572;p42"/>
            <p:cNvGrpSpPr/>
            <p:nvPr/>
          </p:nvGrpSpPr>
          <p:grpSpPr>
            <a:xfrm>
              <a:off x="6102245" y="1488852"/>
              <a:ext cx="1188596" cy="703743"/>
              <a:chOff x="6102245" y="830313"/>
              <a:chExt cx="1188596" cy="703743"/>
            </a:xfrm>
          </p:grpSpPr>
          <p:sp>
            <p:nvSpPr>
              <p:cNvPr id="573" name="Google Shape;573;p42"/>
              <p:cNvSpPr/>
              <p:nvPr/>
            </p:nvSpPr>
            <p:spPr>
              <a:xfrm>
                <a:off x="6128378" y="830313"/>
                <a:ext cx="1085985" cy="612636"/>
              </a:xfrm>
              <a:custGeom>
                <a:avLst/>
                <a:gdLst/>
                <a:ahLst/>
                <a:cxnLst/>
                <a:rect l="l" t="t" r="r" b="b"/>
                <a:pathLst>
                  <a:path w="15833" h="8856" extrusionOk="0">
                    <a:moveTo>
                      <a:pt x="5640" y="1"/>
                    </a:moveTo>
                    <a:cubicBezTo>
                      <a:pt x="5278" y="1"/>
                      <a:pt x="4962" y="252"/>
                      <a:pt x="4878" y="614"/>
                    </a:cubicBezTo>
                    <a:lnTo>
                      <a:pt x="4219" y="2863"/>
                    </a:lnTo>
                    <a:cubicBezTo>
                      <a:pt x="4126" y="3253"/>
                      <a:pt x="3810" y="3550"/>
                      <a:pt x="3410" y="3606"/>
                    </a:cubicBezTo>
                    <a:lnTo>
                      <a:pt x="1013" y="3940"/>
                    </a:lnTo>
                    <a:cubicBezTo>
                      <a:pt x="437" y="4024"/>
                      <a:pt x="1" y="4516"/>
                      <a:pt x="1" y="5102"/>
                    </a:cubicBezTo>
                    <a:lnTo>
                      <a:pt x="1" y="8149"/>
                    </a:lnTo>
                    <a:cubicBezTo>
                      <a:pt x="1" y="8539"/>
                      <a:pt x="316" y="8855"/>
                      <a:pt x="707" y="8855"/>
                    </a:cubicBezTo>
                    <a:lnTo>
                      <a:pt x="15832" y="8855"/>
                    </a:lnTo>
                    <a:lnTo>
                      <a:pt x="15832" y="4851"/>
                    </a:lnTo>
                    <a:cubicBezTo>
                      <a:pt x="15832" y="3782"/>
                      <a:pt x="15507" y="2732"/>
                      <a:pt x="14894" y="1850"/>
                    </a:cubicBezTo>
                    <a:cubicBezTo>
                      <a:pt x="14634" y="1469"/>
                      <a:pt x="14355" y="1088"/>
                      <a:pt x="14123" y="772"/>
                    </a:cubicBezTo>
                    <a:cubicBezTo>
                      <a:pt x="13760" y="289"/>
                      <a:pt x="13194" y="1"/>
                      <a:pt x="125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42"/>
              <p:cNvSpPr/>
              <p:nvPr/>
            </p:nvSpPr>
            <p:spPr>
              <a:xfrm>
                <a:off x="6491013" y="881089"/>
                <a:ext cx="317366" cy="193559"/>
              </a:xfrm>
              <a:custGeom>
                <a:avLst/>
                <a:gdLst/>
                <a:ahLst/>
                <a:cxnLst/>
                <a:rect l="l" t="t" r="r" b="b"/>
                <a:pathLst>
                  <a:path w="4627" h="2798" extrusionOk="0">
                    <a:moveTo>
                      <a:pt x="1310" y="1"/>
                    </a:moveTo>
                    <a:cubicBezTo>
                      <a:pt x="900" y="1"/>
                      <a:pt x="547" y="295"/>
                      <a:pt x="455" y="698"/>
                    </a:cubicBezTo>
                    <a:lnTo>
                      <a:pt x="0" y="2788"/>
                    </a:lnTo>
                    <a:lnTo>
                      <a:pt x="4627" y="2797"/>
                    </a:lnTo>
                    <a:lnTo>
                      <a:pt x="4627" y="1"/>
                    </a:lnTo>
                    <a:lnTo>
                      <a:pt x="1329" y="1"/>
                    </a:lnTo>
                    <a:cubicBezTo>
                      <a:pt x="1322" y="1"/>
                      <a:pt x="1316" y="1"/>
                      <a:pt x="1310" y="1"/>
                    </a:cubicBezTo>
                    <a:close/>
                  </a:path>
                </a:pathLst>
              </a:custGeom>
              <a:solidFill>
                <a:srgbClr val="522D2D">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42"/>
              <p:cNvSpPr/>
              <p:nvPr/>
            </p:nvSpPr>
            <p:spPr>
              <a:xfrm>
                <a:off x="6250742" y="1214870"/>
                <a:ext cx="347340" cy="319185"/>
              </a:xfrm>
              <a:custGeom>
                <a:avLst/>
                <a:gdLst/>
                <a:ahLst/>
                <a:cxnLst/>
                <a:rect l="l" t="t" r="r" b="b"/>
                <a:pathLst>
                  <a:path w="5064" h="4614" extrusionOk="0">
                    <a:moveTo>
                      <a:pt x="2532" y="0"/>
                    </a:moveTo>
                    <a:cubicBezTo>
                      <a:pt x="1942" y="0"/>
                      <a:pt x="1352" y="226"/>
                      <a:pt x="902" y="676"/>
                    </a:cubicBezTo>
                    <a:cubicBezTo>
                      <a:pt x="0" y="1577"/>
                      <a:pt x="0" y="3036"/>
                      <a:pt x="902" y="3937"/>
                    </a:cubicBezTo>
                    <a:cubicBezTo>
                      <a:pt x="1352" y="4388"/>
                      <a:pt x="1942" y="4613"/>
                      <a:pt x="2532" y="4613"/>
                    </a:cubicBezTo>
                    <a:cubicBezTo>
                      <a:pt x="3122" y="4613"/>
                      <a:pt x="3712" y="4388"/>
                      <a:pt x="4163" y="3937"/>
                    </a:cubicBezTo>
                    <a:cubicBezTo>
                      <a:pt x="5064" y="3036"/>
                      <a:pt x="5064" y="1577"/>
                      <a:pt x="4163" y="676"/>
                    </a:cubicBezTo>
                    <a:cubicBezTo>
                      <a:pt x="3712" y="226"/>
                      <a:pt x="3122" y="0"/>
                      <a:pt x="25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42"/>
              <p:cNvSpPr/>
              <p:nvPr/>
            </p:nvSpPr>
            <p:spPr>
              <a:xfrm>
                <a:off x="6337371" y="1293318"/>
                <a:ext cx="173464" cy="162221"/>
              </a:xfrm>
              <a:custGeom>
                <a:avLst/>
                <a:gdLst/>
                <a:ahLst/>
                <a:cxnLst/>
                <a:rect l="l" t="t" r="r" b="b"/>
                <a:pathLst>
                  <a:path w="2529" h="2345" extrusionOk="0">
                    <a:moveTo>
                      <a:pt x="1270" y="1"/>
                    </a:moveTo>
                    <a:cubicBezTo>
                      <a:pt x="703" y="1"/>
                      <a:pt x="204" y="405"/>
                      <a:pt x="112" y="982"/>
                    </a:cubicBezTo>
                    <a:cubicBezTo>
                      <a:pt x="1" y="1614"/>
                      <a:pt x="438" y="2218"/>
                      <a:pt x="1069" y="2329"/>
                    </a:cubicBezTo>
                    <a:cubicBezTo>
                      <a:pt x="1133" y="2340"/>
                      <a:pt x="1197" y="2344"/>
                      <a:pt x="1259" y="2344"/>
                    </a:cubicBezTo>
                    <a:cubicBezTo>
                      <a:pt x="1826" y="2344"/>
                      <a:pt x="2325" y="1940"/>
                      <a:pt x="2417" y="1363"/>
                    </a:cubicBezTo>
                    <a:cubicBezTo>
                      <a:pt x="2528" y="722"/>
                      <a:pt x="2091" y="118"/>
                      <a:pt x="1460" y="16"/>
                    </a:cubicBezTo>
                    <a:cubicBezTo>
                      <a:pt x="1396" y="6"/>
                      <a:pt x="1333" y="1"/>
                      <a:pt x="127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42"/>
              <p:cNvSpPr/>
              <p:nvPr/>
            </p:nvSpPr>
            <p:spPr>
              <a:xfrm>
                <a:off x="6391557" y="1349628"/>
                <a:ext cx="57410" cy="49739"/>
              </a:xfrm>
              <a:custGeom>
                <a:avLst/>
                <a:gdLst/>
                <a:ahLst/>
                <a:cxnLst/>
                <a:rect l="l" t="t" r="r" b="b"/>
                <a:pathLst>
                  <a:path w="837" h="719" extrusionOk="0">
                    <a:moveTo>
                      <a:pt x="484" y="1"/>
                    </a:moveTo>
                    <a:cubicBezTo>
                      <a:pt x="168" y="1"/>
                      <a:pt x="1" y="382"/>
                      <a:pt x="233" y="614"/>
                    </a:cubicBezTo>
                    <a:cubicBezTo>
                      <a:pt x="305" y="686"/>
                      <a:pt x="394" y="718"/>
                      <a:pt x="481" y="718"/>
                    </a:cubicBezTo>
                    <a:cubicBezTo>
                      <a:pt x="662" y="718"/>
                      <a:pt x="837" y="577"/>
                      <a:pt x="837" y="363"/>
                    </a:cubicBezTo>
                    <a:cubicBezTo>
                      <a:pt x="837" y="159"/>
                      <a:pt x="679" y="1"/>
                      <a:pt x="4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42"/>
              <p:cNvSpPr/>
              <p:nvPr/>
            </p:nvSpPr>
            <p:spPr>
              <a:xfrm>
                <a:off x="6145594" y="1167761"/>
                <a:ext cx="38959" cy="98440"/>
              </a:xfrm>
              <a:custGeom>
                <a:avLst/>
                <a:gdLst/>
                <a:ahLst/>
                <a:cxnLst/>
                <a:rect l="l" t="t" r="r" b="b"/>
                <a:pathLst>
                  <a:path w="568" h="1423" extrusionOk="0">
                    <a:moveTo>
                      <a:pt x="279" y="1"/>
                    </a:moveTo>
                    <a:cubicBezTo>
                      <a:pt x="130" y="1"/>
                      <a:pt x="0" y="131"/>
                      <a:pt x="0" y="289"/>
                    </a:cubicBezTo>
                    <a:lnTo>
                      <a:pt x="0" y="1143"/>
                    </a:lnTo>
                    <a:cubicBezTo>
                      <a:pt x="0" y="1292"/>
                      <a:pt x="130" y="1422"/>
                      <a:pt x="279" y="1422"/>
                    </a:cubicBezTo>
                    <a:cubicBezTo>
                      <a:pt x="437" y="1422"/>
                      <a:pt x="567" y="1292"/>
                      <a:pt x="567" y="1143"/>
                    </a:cubicBezTo>
                    <a:lnTo>
                      <a:pt x="567" y="289"/>
                    </a:lnTo>
                    <a:cubicBezTo>
                      <a:pt x="567" y="131"/>
                      <a:pt x="437" y="1"/>
                      <a:pt x="2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42"/>
              <p:cNvSpPr/>
              <p:nvPr/>
            </p:nvSpPr>
            <p:spPr>
              <a:xfrm>
                <a:off x="6102245" y="1335516"/>
                <a:ext cx="148566" cy="108055"/>
              </a:xfrm>
              <a:custGeom>
                <a:avLst/>
                <a:gdLst/>
                <a:ahLst/>
                <a:cxnLst/>
                <a:rect l="l" t="t" r="r" b="b"/>
                <a:pathLst>
                  <a:path w="2166" h="1562" extrusionOk="0">
                    <a:moveTo>
                      <a:pt x="354" y="1"/>
                    </a:moveTo>
                    <a:cubicBezTo>
                      <a:pt x="159" y="1"/>
                      <a:pt x="1" y="158"/>
                      <a:pt x="1" y="354"/>
                    </a:cubicBezTo>
                    <a:lnTo>
                      <a:pt x="1" y="595"/>
                    </a:lnTo>
                    <a:cubicBezTo>
                      <a:pt x="1" y="1125"/>
                      <a:pt x="428" y="1561"/>
                      <a:pt x="967" y="1561"/>
                    </a:cubicBezTo>
                    <a:lnTo>
                      <a:pt x="2165" y="1561"/>
                    </a:lnTo>
                    <a:lnTo>
                      <a:pt x="2165" y="354"/>
                    </a:lnTo>
                    <a:cubicBezTo>
                      <a:pt x="2165" y="158"/>
                      <a:pt x="2007" y="1"/>
                      <a:pt x="18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42"/>
              <p:cNvSpPr/>
              <p:nvPr/>
            </p:nvSpPr>
            <p:spPr>
              <a:xfrm>
                <a:off x="7141658" y="1334893"/>
                <a:ext cx="149183" cy="108678"/>
              </a:xfrm>
              <a:custGeom>
                <a:avLst/>
                <a:gdLst/>
                <a:ahLst/>
                <a:cxnLst/>
                <a:rect l="l" t="t" r="r" b="b"/>
                <a:pathLst>
                  <a:path w="2175" h="1571" extrusionOk="0">
                    <a:moveTo>
                      <a:pt x="353" y="0"/>
                    </a:moveTo>
                    <a:cubicBezTo>
                      <a:pt x="158" y="0"/>
                      <a:pt x="0" y="167"/>
                      <a:pt x="0" y="363"/>
                    </a:cubicBezTo>
                    <a:lnTo>
                      <a:pt x="0" y="1570"/>
                    </a:lnTo>
                    <a:lnTo>
                      <a:pt x="1199" y="1570"/>
                    </a:lnTo>
                    <a:cubicBezTo>
                      <a:pt x="1737" y="1570"/>
                      <a:pt x="2174" y="1134"/>
                      <a:pt x="2174" y="595"/>
                    </a:cubicBezTo>
                    <a:lnTo>
                      <a:pt x="2174" y="363"/>
                    </a:lnTo>
                    <a:cubicBezTo>
                      <a:pt x="2174" y="167"/>
                      <a:pt x="2016" y="0"/>
                      <a:pt x="18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42"/>
              <p:cNvSpPr/>
              <p:nvPr/>
            </p:nvSpPr>
            <p:spPr>
              <a:xfrm>
                <a:off x="7147351" y="1164578"/>
                <a:ext cx="67012" cy="110615"/>
              </a:xfrm>
              <a:custGeom>
                <a:avLst/>
                <a:gdLst/>
                <a:ahLst/>
                <a:cxnLst/>
                <a:rect l="l" t="t" r="r" b="b"/>
                <a:pathLst>
                  <a:path w="977" h="1599" extrusionOk="0">
                    <a:moveTo>
                      <a:pt x="1" y="0"/>
                    </a:moveTo>
                    <a:lnTo>
                      <a:pt x="1" y="1598"/>
                    </a:lnTo>
                    <a:lnTo>
                      <a:pt x="976" y="1598"/>
                    </a:lnTo>
                    <a:lnTo>
                      <a:pt x="97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42"/>
              <p:cNvSpPr/>
              <p:nvPr/>
            </p:nvSpPr>
            <p:spPr>
              <a:xfrm>
                <a:off x="7147351" y="1164578"/>
                <a:ext cx="67012" cy="32859"/>
              </a:xfrm>
              <a:custGeom>
                <a:avLst/>
                <a:gdLst/>
                <a:ahLst/>
                <a:cxnLst/>
                <a:rect l="l" t="t" r="r" b="b"/>
                <a:pathLst>
                  <a:path w="977" h="475" extrusionOk="0">
                    <a:moveTo>
                      <a:pt x="1" y="0"/>
                    </a:moveTo>
                    <a:lnTo>
                      <a:pt x="1" y="474"/>
                    </a:lnTo>
                    <a:lnTo>
                      <a:pt x="976" y="474"/>
                    </a:lnTo>
                    <a:lnTo>
                      <a:pt x="97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42"/>
              <p:cNvSpPr/>
              <p:nvPr/>
            </p:nvSpPr>
            <p:spPr>
              <a:xfrm>
                <a:off x="6731215" y="1100313"/>
                <a:ext cx="77850" cy="37287"/>
              </a:xfrm>
              <a:custGeom>
                <a:avLst/>
                <a:gdLst/>
                <a:ahLst/>
                <a:cxnLst/>
                <a:rect l="l" t="t" r="r" b="b"/>
                <a:pathLst>
                  <a:path w="1135" h="539" extrusionOk="0">
                    <a:moveTo>
                      <a:pt x="1" y="0"/>
                    </a:moveTo>
                    <a:lnTo>
                      <a:pt x="1" y="539"/>
                    </a:lnTo>
                    <a:lnTo>
                      <a:pt x="1134" y="539"/>
                    </a:lnTo>
                    <a:lnTo>
                      <a:pt x="1134" y="0"/>
                    </a:lnTo>
                    <a:close/>
                  </a:path>
                </a:pathLst>
              </a:custGeom>
              <a:solidFill>
                <a:srgbClr val="522D2D">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42"/>
              <p:cNvSpPr/>
              <p:nvPr/>
            </p:nvSpPr>
            <p:spPr>
              <a:xfrm>
                <a:off x="6852276" y="879844"/>
                <a:ext cx="287529" cy="194181"/>
              </a:xfrm>
              <a:custGeom>
                <a:avLst/>
                <a:gdLst/>
                <a:ahLst/>
                <a:cxnLst/>
                <a:rect l="l" t="t" r="r" b="b"/>
                <a:pathLst>
                  <a:path w="4192" h="2807" extrusionOk="0">
                    <a:moveTo>
                      <a:pt x="1" y="0"/>
                    </a:moveTo>
                    <a:lnTo>
                      <a:pt x="1" y="2806"/>
                    </a:lnTo>
                    <a:lnTo>
                      <a:pt x="4191" y="2806"/>
                    </a:lnTo>
                    <a:lnTo>
                      <a:pt x="3058" y="679"/>
                    </a:lnTo>
                    <a:cubicBezTo>
                      <a:pt x="2835" y="261"/>
                      <a:pt x="2407" y="0"/>
                      <a:pt x="1933" y="0"/>
                    </a:cubicBezTo>
                    <a:close/>
                  </a:path>
                </a:pathLst>
              </a:custGeom>
              <a:solidFill>
                <a:srgbClr val="522D2D">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42"/>
              <p:cNvSpPr/>
              <p:nvPr/>
            </p:nvSpPr>
            <p:spPr>
              <a:xfrm>
                <a:off x="6800697" y="1215009"/>
                <a:ext cx="347340" cy="318908"/>
              </a:xfrm>
              <a:custGeom>
                <a:avLst/>
                <a:gdLst/>
                <a:ahLst/>
                <a:cxnLst/>
                <a:rect l="l" t="t" r="r" b="b"/>
                <a:pathLst>
                  <a:path w="5064" h="4610" extrusionOk="0">
                    <a:moveTo>
                      <a:pt x="2539" y="0"/>
                    </a:moveTo>
                    <a:cubicBezTo>
                      <a:pt x="1495" y="0"/>
                      <a:pt x="545" y="711"/>
                      <a:pt x="298" y="1770"/>
                    </a:cubicBezTo>
                    <a:cubicBezTo>
                      <a:pt x="0" y="3015"/>
                      <a:pt x="762" y="4251"/>
                      <a:pt x="2007" y="4548"/>
                    </a:cubicBezTo>
                    <a:cubicBezTo>
                      <a:pt x="2184" y="4589"/>
                      <a:pt x="2360" y="4609"/>
                      <a:pt x="2534" y="4609"/>
                    </a:cubicBezTo>
                    <a:cubicBezTo>
                      <a:pt x="3577" y="4609"/>
                      <a:pt x="4521" y="3898"/>
                      <a:pt x="4776" y="2839"/>
                    </a:cubicBezTo>
                    <a:cubicBezTo>
                      <a:pt x="5064" y="1603"/>
                      <a:pt x="4302" y="358"/>
                      <a:pt x="3066" y="61"/>
                    </a:cubicBezTo>
                    <a:cubicBezTo>
                      <a:pt x="2890" y="20"/>
                      <a:pt x="2713" y="0"/>
                      <a:pt x="25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42"/>
              <p:cNvSpPr/>
              <p:nvPr/>
            </p:nvSpPr>
            <p:spPr>
              <a:xfrm>
                <a:off x="6887326" y="1293318"/>
                <a:ext cx="172778" cy="162221"/>
              </a:xfrm>
              <a:custGeom>
                <a:avLst/>
                <a:gdLst/>
                <a:ahLst/>
                <a:cxnLst/>
                <a:rect l="l" t="t" r="r" b="b"/>
                <a:pathLst>
                  <a:path w="2519" h="2345" extrusionOk="0">
                    <a:moveTo>
                      <a:pt x="1263" y="1"/>
                    </a:moveTo>
                    <a:cubicBezTo>
                      <a:pt x="703" y="1"/>
                      <a:pt x="204" y="405"/>
                      <a:pt x="103" y="982"/>
                    </a:cubicBezTo>
                    <a:cubicBezTo>
                      <a:pt x="1" y="1614"/>
                      <a:pt x="438" y="2218"/>
                      <a:pt x="1069" y="2329"/>
                    </a:cubicBezTo>
                    <a:cubicBezTo>
                      <a:pt x="1133" y="2340"/>
                      <a:pt x="1197" y="2344"/>
                      <a:pt x="1259" y="2344"/>
                    </a:cubicBezTo>
                    <a:cubicBezTo>
                      <a:pt x="1826" y="2344"/>
                      <a:pt x="2325" y="1940"/>
                      <a:pt x="2417" y="1363"/>
                    </a:cubicBezTo>
                    <a:cubicBezTo>
                      <a:pt x="2519" y="722"/>
                      <a:pt x="2091" y="118"/>
                      <a:pt x="1450" y="16"/>
                    </a:cubicBezTo>
                    <a:cubicBezTo>
                      <a:pt x="1388" y="6"/>
                      <a:pt x="1325" y="1"/>
                      <a:pt x="12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42"/>
              <p:cNvSpPr/>
              <p:nvPr/>
            </p:nvSpPr>
            <p:spPr>
              <a:xfrm>
                <a:off x="6941512" y="1349628"/>
                <a:ext cx="56793" cy="49739"/>
              </a:xfrm>
              <a:custGeom>
                <a:avLst/>
                <a:gdLst/>
                <a:ahLst/>
                <a:cxnLst/>
                <a:rect l="l" t="t" r="r" b="b"/>
                <a:pathLst>
                  <a:path w="828" h="719" extrusionOk="0">
                    <a:moveTo>
                      <a:pt x="475" y="1"/>
                    </a:moveTo>
                    <a:cubicBezTo>
                      <a:pt x="159" y="1"/>
                      <a:pt x="1" y="382"/>
                      <a:pt x="224" y="614"/>
                    </a:cubicBezTo>
                    <a:cubicBezTo>
                      <a:pt x="296" y="686"/>
                      <a:pt x="384" y="718"/>
                      <a:pt x="471" y="718"/>
                    </a:cubicBezTo>
                    <a:cubicBezTo>
                      <a:pt x="653" y="718"/>
                      <a:pt x="828" y="577"/>
                      <a:pt x="828" y="363"/>
                    </a:cubicBezTo>
                    <a:cubicBezTo>
                      <a:pt x="828" y="159"/>
                      <a:pt x="670" y="1"/>
                      <a:pt x="4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42"/>
              <p:cNvSpPr/>
              <p:nvPr/>
            </p:nvSpPr>
            <p:spPr>
              <a:xfrm>
                <a:off x="6102245" y="1335516"/>
                <a:ext cx="148566" cy="108055"/>
              </a:xfrm>
              <a:custGeom>
                <a:avLst/>
                <a:gdLst/>
                <a:ahLst/>
                <a:cxnLst/>
                <a:rect l="l" t="t" r="r" b="b"/>
                <a:pathLst>
                  <a:path w="2166" h="1562" extrusionOk="0">
                    <a:moveTo>
                      <a:pt x="354" y="1"/>
                    </a:moveTo>
                    <a:cubicBezTo>
                      <a:pt x="159" y="1"/>
                      <a:pt x="1" y="158"/>
                      <a:pt x="1" y="354"/>
                    </a:cubicBezTo>
                    <a:lnTo>
                      <a:pt x="1" y="595"/>
                    </a:lnTo>
                    <a:cubicBezTo>
                      <a:pt x="1" y="1125"/>
                      <a:pt x="428" y="1561"/>
                      <a:pt x="967" y="1561"/>
                    </a:cubicBezTo>
                    <a:lnTo>
                      <a:pt x="2165" y="1561"/>
                    </a:lnTo>
                    <a:lnTo>
                      <a:pt x="2165" y="354"/>
                    </a:lnTo>
                    <a:cubicBezTo>
                      <a:pt x="2165" y="158"/>
                      <a:pt x="2007" y="1"/>
                      <a:pt x="1812" y="1"/>
                    </a:cubicBezTo>
                    <a:close/>
                  </a:path>
                </a:pathLst>
              </a:custGeom>
              <a:solidFill>
                <a:srgbClr val="FFFFFF">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42"/>
              <p:cNvSpPr/>
              <p:nvPr/>
            </p:nvSpPr>
            <p:spPr>
              <a:xfrm>
                <a:off x="7141658" y="1335516"/>
                <a:ext cx="149183" cy="108678"/>
              </a:xfrm>
              <a:custGeom>
                <a:avLst/>
                <a:gdLst/>
                <a:ahLst/>
                <a:cxnLst/>
                <a:rect l="l" t="t" r="r" b="b"/>
                <a:pathLst>
                  <a:path w="2175" h="1571" extrusionOk="0">
                    <a:moveTo>
                      <a:pt x="353" y="0"/>
                    </a:moveTo>
                    <a:cubicBezTo>
                      <a:pt x="158" y="0"/>
                      <a:pt x="0" y="167"/>
                      <a:pt x="0" y="363"/>
                    </a:cubicBezTo>
                    <a:lnTo>
                      <a:pt x="0" y="1570"/>
                    </a:lnTo>
                    <a:lnTo>
                      <a:pt x="1199" y="1570"/>
                    </a:lnTo>
                    <a:cubicBezTo>
                      <a:pt x="1737" y="1570"/>
                      <a:pt x="2174" y="1134"/>
                      <a:pt x="2174" y="595"/>
                    </a:cubicBezTo>
                    <a:lnTo>
                      <a:pt x="2174" y="363"/>
                    </a:lnTo>
                    <a:cubicBezTo>
                      <a:pt x="2174" y="167"/>
                      <a:pt x="2016" y="0"/>
                      <a:pt x="1821" y="0"/>
                    </a:cubicBezTo>
                    <a:close/>
                  </a:path>
                </a:pathLst>
              </a:custGeom>
              <a:solidFill>
                <a:srgbClr val="FFFFFF">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90" name="Google Shape;590;p42"/>
          <p:cNvGrpSpPr/>
          <p:nvPr/>
        </p:nvGrpSpPr>
        <p:grpSpPr>
          <a:xfrm rot="599919">
            <a:off x="7343145" y="1063559"/>
            <a:ext cx="731486" cy="666473"/>
            <a:chOff x="906275" y="1599452"/>
            <a:chExt cx="823099" cy="746106"/>
          </a:xfrm>
        </p:grpSpPr>
        <p:sp>
          <p:nvSpPr>
            <p:cNvPr id="591" name="Google Shape;591;p42"/>
            <p:cNvSpPr/>
            <p:nvPr/>
          </p:nvSpPr>
          <p:spPr>
            <a:xfrm>
              <a:off x="906275" y="1599479"/>
              <a:ext cx="820929" cy="746053"/>
            </a:xfrm>
            <a:custGeom>
              <a:avLst/>
              <a:gdLst/>
              <a:ahLst/>
              <a:cxnLst/>
              <a:rect l="l" t="t" r="r" b="b"/>
              <a:pathLst>
                <a:path w="15303" h="13941" extrusionOk="0">
                  <a:moveTo>
                    <a:pt x="7652" y="0"/>
                  </a:moveTo>
                  <a:cubicBezTo>
                    <a:pt x="5868" y="0"/>
                    <a:pt x="4084" y="681"/>
                    <a:pt x="2723" y="2042"/>
                  </a:cubicBezTo>
                  <a:cubicBezTo>
                    <a:pt x="1" y="4764"/>
                    <a:pt x="1" y="9177"/>
                    <a:pt x="2723" y="11899"/>
                  </a:cubicBezTo>
                  <a:cubicBezTo>
                    <a:pt x="4084" y="13260"/>
                    <a:pt x="5868" y="13941"/>
                    <a:pt x="7652" y="13941"/>
                  </a:cubicBezTo>
                  <a:cubicBezTo>
                    <a:pt x="9436" y="13941"/>
                    <a:pt x="11220" y="13260"/>
                    <a:pt x="12581" y="11899"/>
                  </a:cubicBezTo>
                  <a:cubicBezTo>
                    <a:pt x="15303" y="9177"/>
                    <a:pt x="15303" y="4764"/>
                    <a:pt x="12581" y="2042"/>
                  </a:cubicBezTo>
                  <a:cubicBezTo>
                    <a:pt x="11220" y="681"/>
                    <a:pt x="9436" y="0"/>
                    <a:pt x="7652" y="0"/>
                  </a:cubicBezTo>
                  <a:close/>
                </a:path>
              </a:pathLst>
            </a:custGeom>
            <a:solidFill>
              <a:schemeClr val="accent6"/>
            </a:solidFill>
            <a:ln w="114300"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2" name="Google Shape;592;p42"/>
            <p:cNvGrpSpPr/>
            <p:nvPr/>
          </p:nvGrpSpPr>
          <p:grpSpPr>
            <a:xfrm>
              <a:off x="908928" y="1599452"/>
              <a:ext cx="820447" cy="746106"/>
              <a:chOff x="6335250" y="2173325"/>
              <a:chExt cx="382350" cy="348550"/>
            </a:xfrm>
          </p:grpSpPr>
          <p:sp>
            <p:nvSpPr>
              <p:cNvPr id="593" name="Google Shape;593;p42"/>
              <p:cNvSpPr/>
              <p:nvPr/>
            </p:nvSpPr>
            <p:spPr>
              <a:xfrm>
                <a:off x="6335250" y="2173325"/>
                <a:ext cx="382350" cy="348550"/>
              </a:xfrm>
              <a:custGeom>
                <a:avLst/>
                <a:gdLst/>
                <a:ahLst/>
                <a:cxnLst/>
                <a:rect l="l" t="t" r="r" b="b"/>
                <a:pathLst>
                  <a:path w="15294" h="13942" extrusionOk="0">
                    <a:moveTo>
                      <a:pt x="7643" y="0"/>
                    </a:moveTo>
                    <a:cubicBezTo>
                      <a:pt x="5861" y="0"/>
                      <a:pt x="4079" y="681"/>
                      <a:pt x="2723" y="2042"/>
                    </a:cubicBezTo>
                    <a:cubicBezTo>
                      <a:pt x="0" y="4764"/>
                      <a:pt x="0" y="9177"/>
                      <a:pt x="2723" y="11899"/>
                    </a:cubicBezTo>
                    <a:cubicBezTo>
                      <a:pt x="4079" y="13261"/>
                      <a:pt x="5861" y="13941"/>
                      <a:pt x="7643" y="13941"/>
                    </a:cubicBezTo>
                    <a:cubicBezTo>
                      <a:pt x="9426" y="13941"/>
                      <a:pt x="11210" y="13261"/>
                      <a:pt x="12571" y="11899"/>
                    </a:cubicBezTo>
                    <a:cubicBezTo>
                      <a:pt x="15293" y="9177"/>
                      <a:pt x="15293" y="4764"/>
                      <a:pt x="12571" y="2042"/>
                    </a:cubicBezTo>
                    <a:cubicBezTo>
                      <a:pt x="11210" y="681"/>
                      <a:pt x="9426" y="0"/>
                      <a:pt x="76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42"/>
              <p:cNvSpPr/>
              <p:nvPr/>
            </p:nvSpPr>
            <p:spPr>
              <a:xfrm>
                <a:off x="6361950" y="2195175"/>
                <a:ext cx="316850" cy="304925"/>
              </a:xfrm>
              <a:custGeom>
                <a:avLst/>
                <a:gdLst/>
                <a:ahLst/>
                <a:cxnLst/>
                <a:rect l="l" t="t" r="r" b="b"/>
                <a:pathLst>
                  <a:path w="12674" h="12197" extrusionOk="0">
                    <a:moveTo>
                      <a:pt x="6579" y="1001"/>
                    </a:moveTo>
                    <a:cubicBezTo>
                      <a:pt x="9394" y="1001"/>
                      <a:pt x="11670" y="3286"/>
                      <a:pt x="11670" y="6101"/>
                    </a:cubicBezTo>
                    <a:cubicBezTo>
                      <a:pt x="11670" y="8155"/>
                      <a:pt x="10434" y="10013"/>
                      <a:pt x="8530" y="10802"/>
                    </a:cubicBezTo>
                    <a:cubicBezTo>
                      <a:pt x="7899" y="11064"/>
                      <a:pt x="7237" y="11191"/>
                      <a:pt x="6580" y="11191"/>
                    </a:cubicBezTo>
                    <a:cubicBezTo>
                      <a:pt x="5254" y="11191"/>
                      <a:pt x="3950" y="10673"/>
                      <a:pt x="2974" y="9697"/>
                    </a:cubicBezTo>
                    <a:cubicBezTo>
                      <a:pt x="1515" y="8247"/>
                      <a:pt x="1079" y="6055"/>
                      <a:pt x="1868" y="4150"/>
                    </a:cubicBezTo>
                    <a:cubicBezTo>
                      <a:pt x="2658" y="2246"/>
                      <a:pt x="4516" y="1001"/>
                      <a:pt x="6579" y="1001"/>
                    </a:cubicBezTo>
                    <a:close/>
                    <a:moveTo>
                      <a:pt x="6582" y="1"/>
                    </a:moveTo>
                    <a:cubicBezTo>
                      <a:pt x="4993" y="1"/>
                      <a:pt x="3431" y="618"/>
                      <a:pt x="2268" y="1781"/>
                    </a:cubicBezTo>
                    <a:cubicBezTo>
                      <a:pt x="521" y="3528"/>
                      <a:pt x="1" y="6157"/>
                      <a:pt x="939" y="8433"/>
                    </a:cubicBezTo>
                    <a:cubicBezTo>
                      <a:pt x="1887" y="10710"/>
                      <a:pt x="4107" y="12196"/>
                      <a:pt x="6579" y="12196"/>
                    </a:cubicBezTo>
                    <a:cubicBezTo>
                      <a:pt x="9942" y="12187"/>
                      <a:pt x="12674" y="9465"/>
                      <a:pt x="12674" y="6101"/>
                    </a:cubicBezTo>
                    <a:cubicBezTo>
                      <a:pt x="12674" y="3630"/>
                      <a:pt x="11187" y="1409"/>
                      <a:pt x="8911" y="462"/>
                    </a:cubicBezTo>
                    <a:cubicBezTo>
                      <a:pt x="8158" y="151"/>
                      <a:pt x="7367" y="1"/>
                      <a:pt x="658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42"/>
              <p:cNvSpPr/>
              <p:nvPr/>
            </p:nvSpPr>
            <p:spPr>
              <a:xfrm>
                <a:off x="6428375" y="2323075"/>
                <a:ext cx="195850" cy="49025"/>
              </a:xfrm>
              <a:custGeom>
                <a:avLst/>
                <a:gdLst/>
                <a:ahLst/>
                <a:cxnLst/>
                <a:rect l="l" t="t" r="r" b="b"/>
                <a:pathLst>
                  <a:path w="7834" h="1961" extrusionOk="0">
                    <a:moveTo>
                      <a:pt x="614" y="0"/>
                    </a:moveTo>
                    <a:cubicBezTo>
                      <a:pt x="280" y="0"/>
                      <a:pt x="1" y="158"/>
                      <a:pt x="1" y="354"/>
                    </a:cubicBezTo>
                    <a:lnTo>
                      <a:pt x="1" y="1608"/>
                    </a:lnTo>
                    <a:cubicBezTo>
                      <a:pt x="1" y="1803"/>
                      <a:pt x="280" y="1961"/>
                      <a:pt x="614" y="1961"/>
                    </a:cubicBezTo>
                    <a:lnTo>
                      <a:pt x="7220" y="1961"/>
                    </a:lnTo>
                    <a:cubicBezTo>
                      <a:pt x="7564" y="1961"/>
                      <a:pt x="7833" y="1803"/>
                      <a:pt x="7833" y="1608"/>
                    </a:cubicBezTo>
                    <a:lnTo>
                      <a:pt x="7833" y="354"/>
                    </a:lnTo>
                    <a:cubicBezTo>
                      <a:pt x="7833" y="158"/>
                      <a:pt x="7564" y="0"/>
                      <a:pt x="72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cxnSp>
        <p:nvCxnSpPr>
          <p:cNvPr id="596" name="Google Shape;596;p42"/>
          <p:cNvCxnSpPr/>
          <p:nvPr/>
        </p:nvCxnSpPr>
        <p:spPr>
          <a:xfrm>
            <a:off x="2630375" y="3451655"/>
            <a:ext cx="1188600" cy="0"/>
          </a:xfrm>
          <a:prstGeom prst="straightConnector1">
            <a:avLst/>
          </a:prstGeom>
          <a:noFill/>
          <a:ln w="38100" cap="rnd" cmpd="sng">
            <a:solidFill>
              <a:schemeClr val="accent3"/>
            </a:solidFill>
            <a:prstDash val="dash"/>
            <a:round/>
            <a:headEnd type="none" w="med" len="med"/>
            <a:tailEnd type="none" w="med" len="med"/>
          </a:ln>
        </p:spPr>
      </p:cxnSp>
    </p:spTree>
    <p:extLst>
      <p:ext uri="{BB962C8B-B14F-4D97-AF65-F5344CB8AC3E}">
        <p14:creationId xmlns:p14="http://schemas.microsoft.com/office/powerpoint/2010/main" val="15955121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21"/>
        <p:cNvGrpSpPr/>
        <p:nvPr/>
      </p:nvGrpSpPr>
      <p:grpSpPr>
        <a:xfrm>
          <a:off x="0" y="0"/>
          <a:ext cx="0" cy="0"/>
          <a:chOff x="0" y="0"/>
          <a:chExt cx="0" cy="0"/>
        </a:xfrm>
      </p:grpSpPr>
      <p:sp>
        <p:nvSpPr>
          <p:cNvPr id="622" name="Google Shape;622;p44"/>
          <p:cNvSpPr txBox="1">
            <a:spLocks noGrp="1"/>
          </p:cNvSpPr>
          <p:nvPr>
            <p:ph type="title"/>
          </p:nvPr>
        </p:nvSpPr>
        <p:spPr>
          <a:xfrm>
            <a:off x="713225" y="539500"/>
            <a:ext cx="5172000" cy="1139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How do I Know If It Will Last?</a:t>
            </a:r>
            <a:endParaRPr dirty="0"/>
          </a:p>
        </p:txBody>
      </p:sp>
      <p:sp>
        <p:nvSpPr>
          <p:cNvPr id="623" name="Google Shape;623;p44"/>
          <p:cNvSpPr txBox="1">
            <a:spLocks noGrp="1"/>
          </p:cNvSpPr>
          <p:nvPr>
            <p:ph type="subTitle" idx="1"/>
          </p:nvPr>
        </p:nvSpPr>
        <p:spPr>
          <a:xfrm>
            <a:off x="684133" y="1629801"/>
            <a:ext cx="3920876" cy="2533285"/>
          </a:xfrm>
          <a:prstGeom prst="rect">
            <a:avLst/>
          </a:prstGeom>
        </p:spPr>
        <p:txBody>
          <a:bodyPr spcFirstLastPara="1" wrap="square" lIns="91425" tIns="91425" rIns="91425" bIns="91425" anchor="t" anchorCtr="0">
            <a:noAutofit/>
          </a:bodyPr>
          <a:lstStyle/>
          <a:p>
            <a:pPr marL="0" indent="0">
              <a:buSzPts val="1100"/>
              <a:buNone/>
            </a:pPr>
            <a:r>
              <a:rPr lang="en-AU" kern="100" dirty="0">
                <a:effectLst/>
                <a:latin typeface="Calibri" panose="020F0502020204030204" pitchFamily="34" charset="0"/>
                <a:ea typeface="Yu Mincho" panose="02020400000000000000" pitchFamily="18" charset="-128"/>
                <a:cs typeface="Times New Roman" panose="02020603050405020304" pitchFamily="18" charset="0"/>
              </a:rPr>
              <a:t>When buying your first car, it is a good idea to have a full understanding of the costs involved, from registration to insurance, so there are no unpleasant surprises. It is also incredibly important to inspect the car thoroughly if you are buying second hand. For a first car, you want it to last. You can check how many kilometres it has travelled and look up the cars registration on the Personal Properties Security Registries (PPSR) website, where a search provides a basic check for financial interests, written off records and stolen vehicles as well as whether it has any recalls (specifically Takata airbags). </a:t>
            </a:r>
          </a:p>
          <a:p>
            <a:pPr marL="0" lvl="0" indent="0" algn="l" rtl="0">
              <a:spcBef>
                <a:spcPts val="0"/>
              </a:spcBef>
              <a:spcAft>
                <a:spcPts val="0"/>
              </a:spcAft>
              <a:buClr>
                <a:schemeClr val="dk1"/>
              </a:buClr>
              <a:buSzPts val="1100"/>
              <a:buFont typeface="Arial"/>
              <a:buNone/>
            </a:pPr>
            <a:endParaRPr dirty="0"/>
          </a:p>
        </p:txBody>
      </p:sp>
      <p:sp>
        <p:nvSpPr>
          <p:cNvPr id="624" name="Google Shape;624;p44"/>
          <p:cNvSpPr/>
          <p:nvPr/>
        </p:nvSpPr>
        <p:spPr>
          <a:xfrm>
            <a:off x="7089154" y="2183674"/>
            <a:ext cx="140826" cy="141290"/>
          </a:xfrm>
          <a:custGeom>
            <a:avLst/>
            <a:gdLst/>
            <a:ahLst/>
            <a:cxnLst/>
            <a:rect l="l" t="t" r="r" b="b"/>
            <a:pathLst>
              <a:path w="2825" h="2735" extrusionOk="0">
                <a:moveTo>
                  <a:pt x="507" y="0"/>
                </a:moveTo>
                <a:cubicBezTo>
                  <a:pt x="391" y="0"/>
                  <a:pt x="274" y="44"/>
                  <a:pt x="186" y="133"/>
                </a:cubicBezTo>
                <a:cubicBezTo>
                  <a:pt x="0" y="309"/>
                  <a:pt x="0" y="606"/>
                  <a:pt x="186" y="783"/>
                </a:cubicBezTo>
                <a:lnTo>
                  <a:pt x="604" y="1201"/>
                </a:lnTo>
                <a:cubicBezTo>
                  <a:pt x="697" y="1294"/>
                  <a:pt x="697" y="1443"/>
                  <a:pt x="604" y="1536"/>
                </a:cubicBezTo>
                <a:lnTo>
                  <a:pt x="186" y="1954"/>
                </a:lnTo>
                <a:cubicBezTo>
                  <a:pt x="0" y="2130"/>
                  <a:pt x="0" y="2418"/>
                  <a:pt x="186" y="2595"/>
                </a:cubicBezTo>
                <a:cubicBezTo>
                  <a:pt x="274" y="2688"/>
                  <a:pt x="391" y="2734"/>
                  <a:pt x="507" y="2734"/>
                </a:cubicBezTo>
                <a:cubicBezTo>
                  <a:pt x="623" y="2734"/>
                  <a:pt x="739" y="2688"/>
                  <a:pt x="827" y="2595"/>
                </a:cubicBezTo>
                <a:lnTo>
                  <a:pt x="1245" y="2177"/>
                </a:lnTo>
                <a:cubicBezTo>
                  <a:pt x="1292" y="2130"/>
                  <a:pt x="1352" y="2107"/>
                  <a:pt x="1413" y="2107"/>
                </a:cubicBezTo>
                <a:cubicBezTo>
                  <a:pt x="1473" y="2107"/>
                  <a:pt x="1533" y="2130"/>
                  <a:pt x="1580" y="2177"/>
                </a:cubicBezTo>
                <a:lnTo>
                  <a:pt x="1998" y="2595"/>
                </a:lnTo>
                <a:cubicBezTo>
                  <a:pt x="2091" y="2688"/>
                  <a:pt x="2209" y="2734"/>
                  <a:pt x="2327" y="2734"/>
                </a:cubicBezTo>
                <a:cubicBezTo>
                  <a:pt x="2444" y="2734"/>
                  <a:pt x="2560" y="2688"/>
                  <a:pt x="2648" y="2595"/>
                </a:cubicBezTo>
                <a:cubicBezTo>
                  <a:pt x="2825" y="2418"/>
                  <a:pt x="2825" y="2130"/>
                  <a:pt x="2648" y="1954"/>
                </a:cubicBezTo>
                <a:lnTo>
                  <a:pt x="2230" y="1536"/>
                </a:lnTo>
                <a:cubicBezTo>
                  <a:pt x="2137" y="1443"/>
                  <a:pt x="2137" y="1294"/>
                  <a:pt x="2230" y="1201"/>
                </a:cubicBezTo>
                <a:lnTo>
                  <a:pt x="2648" y="783"/>
                </a:lnTo>
                <a:cubicBezTo>
                  <a:pt x="2825" y="606"/>
                  <a:pt x="2825" y="309"/>
                  <a:pt x="2648" y="133"/>
                </a:cubicBezTo>
                <a:cubicBezTo>
                  <a:pt x="2560" y="44"/>
                  <a:pt x="2444" y="0"/>
                  <a:pt x="2327" y="0"/>
                </a:cubicBezTo>
                <a:cubicBezTo>
                  <a:pt x="2209" y="0"/>
                  <a:pt x="2091" y="44"/>
                  <a:pt x="1998" y="133"/>
                </a:cubicBezTo>
                <a:lnTo>
                  <a:pt x="1580" y="551"/>
                </a:lnTo>
                <a:cubicBezTo>
                  <a:pt x="1533" y="597"/>
                  <a:pt x="1473" y="620"/>
                  <a:pt x="1413" y="620"/>
                </a:cubicBezTo>
                <a:cubicBezTo>
                  <a:pt x="1352" y="620"/>
                  <a:pt x="1292" y="597"/>
                  <a:pt x="1245" y="551"/>
                </a:cubicBezTo>
                <a:lnTo>
                  <a:pt x="827" y="133"/>
                </a:lnTo>
                <a:cubicBezTo>
                  <a:pt x="739" y="44"/>
                  <a:pt x="623" y="0"/>
                  <a:pt x="5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44"/>
          <p:cNvSpPr/>
          <p:nvPr/>
        </p:nvSpPr>
        <p:spPr>
          <a:xfrm>
            <a:off x="6725339" y="4222786"/>
            <a:ext cx="172331" cy="180035"/>
          </a:xfrm>
          <a:custGeom>
            <a:avLst/>
            <a:gdLst/>
            <a:ahLst/>
            <a:cxnLst/>
            <a:rect l="l" t="t" r="r" b="b"/>
            <a:pathLst>
              <a:path w="3457" h="3485" extrusionOk="0">
                <a:moveTo>
                  <a:pt x="1729" y="1"/>
                </a:moveTo>
                <a:cubicBezTo>
                  <a:pt x="1682" y="10"/>
                  <a:pt x="1654" y="38"/>
                  <a:pt x="1636" y="66"/>
                </a:cubicBezTo>
                <a:cubicBezTo>
                  <a:pt x="1301" y="688"/>
                  <a:pt x="846" y="1339"/>
                  <a:pt x="66" y="1636"/>
                </a:cubicBezTo>
                <a:cubicBezTo>
                  <a:pt x="38" y="1654"/>
                  <a:pt x="10" y="1673"/>
                  <a:pt x="1" y="1701"/>
                </a:cubicBezTo>
                <a:cubicBezTo>
                  <a:pt x="1" y="1704"/>
                  <a:pt x="1" y="1707"/>
                  <a:pt x="1" y="1710"/>
                </a:cubicBezTo>
                <a:lnTo>
                  <a:pt x="1" y="1719"/>
                </a:lnTo>
                <a:cubicBezTo>
                  <a:pt x="1" y="1729"/>
                  <a:pt x="1" y="1738"/>
                  <a:pt x="1" y="1747"/>
                </a:cubicBezTo>
                <a:cubicBezTo>
                  <a:pt x="1" y="1757"/>
                  <a:pt x="1" y="1766"/>
                  <a:pt x="1" y="1775"/>
                </a:cubicBezTo>
                <a:lnTo>
                  <a:pt x="1" y="1785"/>
                </a:lnTo>
                <a:cubicBezTo>
                  <a:pt x="1" y="1789"/>
                  <a:pt x="1" y="1791"/>
                  <a:pt x="1" y="1794"/>
                </a:cubicBezTo>
                <a:cubicBezTo>
                  <a:pt x="10" y="1822"/>
                  <a:pt x="38" y="1840"/>
                  <a:pt x="66" y="1850"/>
                </a:cubicBezTo>
                <a:cubicBezTo>
                  <a:pt x="846" y="2156"/>
                  <a:pt x="1301" y="2806"/>
                  <a:pt x="1636" y="3420"/>
                </a:cubicBezTo>
                <a:cubicBezTo>
                  <a:pt x="1654" y="3457"/>
                  <a:pt x="1682" y="3485"/>
                  <a:pt x="1729" y="3485"/>
                </a:cubicBezTo>
                <a:cubicBezTo>
                  <a:pt x="1766" y="3485"/>
                  <a:pt x="1803" y="3457"/>
                  <a:pt x="1822" y="3420"/>
                </a:cubicBezTo>
                <a:cubicBezTo>
                  <a:pt x="2156" y="2806"/>
                  <a:pt x="2611" y="2147"/>
                  <a:pt x="3382" y="1850"/>
                </a:cubicBezTo>
                <a:cubicBezTo>
                  <a:pt x="3410" y="1840"/>
                  <a:pt x="3438" y="1822"/>
                  <a:pt x="3457" y="1794"/>
                </a:cubicBezTo>
                <a:cubicBezTo>
                  <a:pt x="3457" y="1791"/>
                  <a:pt x="3457" y="1789"/>
                  <a:pt x="3457" y="1785"/>
                </a:cubicBezTo>
                <a:lnTo>
                  <a:pt x="3457" y="1775"/>
                </a:lnTo>
                <a:cubicBezTo>
                  <a:pt x="3457" y="1757"/>
                  <a:pt x="3457" y="1738"/>
                  <a:pt x="3457" y="1719"/>
                </a:cubicBezTo>
                <a:lnTo>
                  <a:pt x="3457" y="1710"/>
                </a:lnTo>
                <a:cubicBezTo>
                  <a:pt x="3457" y="1707"/>
                  <a:pt x="3457" y="1704"/>
                  <a:pt x="3457" y="1701"/>
                </a:cubicBezTo>
                <a:cubicBezTo>
                  <a:pt x="3438" y="1673"/>
                  <a:pt x="3410" y="1654"/>
                  <a:pt x="3382" y="1636"/>
                </a:cubicBezTo>
                <a:cubicBezTo>
                  <a:pt x="2611" y="1339"/>
                  <a:pt x="2156" y="688"/>
                  <a:pt x="1822" y="66"/>
                </a:cubicBezTo>
                <a:cubicBezTo>
                  <a:pt x="1803" y="38"/>
                  <a:pt x="1766" y="10"/>
                  <a:pt x="17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44"/>
          <p:cNvSpPr/>
          <p:nvPr/>
        </p:nvSpPr>
        <p:spPr>
          <a:xfrm>
            <a:off x="6566829" y="3210086"/>
            <a:ext cx="173727" cy="179570"/>
          </a:xfrm>
          <a:custGeom>
            <a:avLst/>
            <a:gdLst/>
            <a:ahLst/>
            <a:cxnLst/>
            <a:rect l="l" t="t" r="r" b="b"/>
            <a:pathLst>
              <a:path w="3485" h="3476" extrusionOk="0">
                <a:moveTo>
                  <a:pt x="1413" y="1"/>
                </a:moveTo>
                <a:cubicBezTo>
                  <a:pt x="1339" y="1"/>
                  <a:pt x="1283" y="57"/>
                  <a:pt x="1283" y="122"/>
                </a:cubicBezTo>
                <a:lnTo>
                  <a:pt x="1283" y="317"/>
                </a:lnTo>
                <a:cubicBezTo>
                  <a:pt x="1283" y="393"/>
                  <a:pt x="1217" y="444"/>
                  <a:pt x="1152" y="444"/>
                </a:cubicBezTo>
                <a:cubicBezTo>
                  <a:pt x="1122" y="444"/>
                  <a:pt x="1093" y="433"/>
                  <a:pt x="1069" y="410"/>
                </a:cubicBezTo>
                <a:lnTo>
                  <a:pt x="930" y="270"/>
                </a:lnTo>
                <a:cubicBezTo>
                  <a:pt x="902" y="243"/>
                  <a:pt x="867" y="229"/>
                  <a:pt x="833" y="229"/>
                </a:cubicBezTo>
                <a:cubicBezTo>
                  <a:pt x="800" y="229"/>
                  <a:pt x="767" y="243"/>
                  <a:pt x="744" y="270"/>
                </a:cubicBezTo>
                <a:lnTo>
                  <a:pt x="279" y="735"/>
                </a:lnTo>
                <a:cubicBezTo>
                  <a:pt x="233" y="781"/>
                  <a:pt x="233" y="865"/>
                  <a:pt x="279" y="911"/>
                </a:cubicBezTo>
                <a:lnTo>
                  <a:pt x="419" y="1051"/>
                </a:lnTo>
                <a:cubicBezTo>
                  <a:pt x="502" y="1134"/>
                  <a:pt x="447" y="1274"/>
                  <a:pt x="326" y="1274"/>
                </a:cubicBezTo>
                <a:lnTo>
                  <a:pt x="131" y="1274"/>
                </a:lnTo>
                <a:cubicBezTo>
                  <a:pt x="56" y="1274"/>
                  <a:pt x="1" y="1330"/>
                  <a:pt x="1" y="1404"/>
                </a:cubicBezTo>
                <a:lnTo>
                  <a:pt x="1" y="2064"/>
                </a:lnTo>
                <a:cubicBezTo>
                  <a:pt x="1" y="2129"/>
                  <a:pt x="56" y="2194"/>
                  <a:pt x="131" y="2194"/>
                </a:cubicBezTo>
                <a:lnTo>
                  <a:pt x="326" y="2194"/>
                </a:lnTo>
                <a:cubicBezTo>
                  <a:pt x="447" y="2194"/>
                  <a:pt x="502" y="2324"/>
                  <a:pt x="419" y="2407"/>
                </a:cubicBezTo>
                <a:lnTo>
                  <a:pt x="279" y="2547"/>
                </a:lnTo>
                <a:cubicBezTo>
                  <a:pt x="233" y="2602"/>
                  <a:pt x="233" y="2677"/>
                  <a:pt x="279" y="2732"/>
                </a:cubicBezTo>
                <a:lnTo>
                  <a:pt x="744" y="3197"/>
                </a:lnTo>
                <a:cubicBezTo>
                  <a:pt x="767" y="3220"/>
                  <a:pt x="800" y="3232"/>
                  <a:pt x="833" y="3232"/>
                </a:cubicBezTo>
                <a:cubicBezTo>
                  <a:pt x="867" y="3232"/>
                  <a:pt x="902" y="3220"/>
                  <a:pt x="930" y="3197"/>
                </a:cubicBezTo>
                <a:lnTo>
                  <a:pt x="1069" y="3058"/>
                </a:lnTo>
                <a:cubicBezTo>
                  <a:pt x="1094" y="3030"/>
                  <a:pt x="1125" y="3018"/>
                  <a:pt x="1156" y="3018"/>
                </a:cubicBezTo>
                <a:cubicBezTo>
                  <a:pt x="1220" y="3018"/>
                  <a:pt x="1283" y="3069"/>
                  <a:pt x="1283" y="3151"/>
                </a:cubicBezTo>
                <a:lnTo>
                  <a:pt x="1283" y="3346"/>
                </a:lnTo>
                <a:cubicBezTo>
                  <a:pt x="1283" y="3411"/>
                  <a:pt x="1339" y="3466"/>
                  <a:pt x="1413" y="3476"/>
                </a:cubicBezTo>
                <a:lnTo>
                  <a:pt x="2073" y="3476"/>
                </a:lnTo>
                <a:cubicBezTo>
                  <a:pt x="2147" y="3476"/>
                  <a:pt x="2203" y="3411"/>
                  <a:pt x="2203" y="3346"/>
                </a:cubicBezTo>
                <a:lnTo>
                  <a:pt x="2203" y="3151"/>
                </a:lnTo>
                <a:cubicBezTo>
                  <a:pt x="2203" y="3069"/>
                  <a:pt x="2265" y="3018"/>
                  <a:pt x="2329" y="3018"/>
                </a:cubicBezTo>
                <a:cubicBezTo>
                  <a:pt x="2360" y="3018"/>
                  <a:pt x="2392" y="3030"/>
                  <a:pt x="2416" y="3058"/>
                </a:cubicBezTo>
                <a:lnTo>
                  <a:pt x="2556" y="3197"/>
                </a:lnTo>
                <a:cubicBezTo>
                  <a:pt x="2584" y="3220"/>
                  <a:pt x="2616" y="3232"/>
                  <a:pt x="2649" y="3232"/>
                </a:cubicBezTo>
                <a:cubicBezTo>
                  <a:pt x="2681" y="3232"/>
                  <a:pt x="2714" y="3220"/>
                  <a:pt x="2742" y="3197"/>
                </a:cubicBezTo>
                <a:lnTo>
                  <a:pt x="3206" y="2732"/>
                </a:lnTo>
                <a:cubicBezTo>
                  <a:pt x="3253" y="2677"/>
                  <a:pt x="3253" y="2602"/>
                  <a:pt x="3206" y="2547"/>
                </a:cubicBezTo>
                <a:lnTo>
                  <a:pt x="3067" y="2407"/>
                </a:lnTo>
                <a:cubicBezTo>
                  <a:pt x="2983" y="2324"/>
                  <a:pt x="3039" y="2194"/>
                  <a:pt x="3160" y="2194"/>
                </a:cubicBezTo>
                <a:lnTo>
                  <a:pt x="3355" y="2194"/>
                </a:lnTo>
                <a:cubicBezTo>
                  <a:pt x="3420" y="2194"/>
                  <a:pt x="3485" y="2129"/>
                  <a:pt x="3485" y="2064"/>
                </a:cubicBezTo>
                <a:lnTo>
                  <a:pt x="3485" y="1404"/>
                </a:lnTo>
                <a:cubicBezTo>
                  <a:pt x="3476" y="1335"/>
                  <a:pt x="3428" y="1282"/>
                  <a:pt x="3369" y="1282"/>
                </a:cubicBezTo>
                <a:cubicBezTo>
                  <a:pt x="3364" y="1282"/>
                  <a:pt x="3360" y="1282"/>
                  <a:pt x="3355" y="1283"/>
                </a:cubicBezTo>
                <a:lnTo>
                  <a:pt x="3160" y="1283"/>
                </a:lnTo>
                <a:cubicBezTo>
                  <a:pt x="3039" y="1274"/>
                  <a:pt x="2983" y="1144"/>
                  <a:pt x="3067" y="1060"/>
                </a:cubicBezTo>
                <a:lnTo>
                  <a:pt x="3206" y="921"/>
                </a:lnTo>
                <a:cubicBezTo>
                  <a:pt x="3253" y="865"/>
                  <a:pt x="3253" y="791"/>
                  <a:pt x="3206" y="735"/>
                </a:cubicBezTo>
                <a:lnTo>
                  <a:pt x="2742" y="270"/>
                </a:lnTo>
                <a:cubicBezTo>
                  <a:pt x="2714" y="247"/>
                  <a:pt x="2681" y="236"/>
                  <a:pt x="2649" y="236"/>
                </a:cubicBezTo>
                <a:cubicBezTo>
                  <a:pt x="2616" y="236"/>
                  <a:pt x="2584" y="247"/>
                  <a:pt x="2556" y="270"/>
                </a:cubicBezTo>
                <a:lnTo>
                  <a:pt x="2416" y="410"/>
                </a:lnTo>
                <a:cubicBezTo>
                  <a:pt x="2392" y="438"/>
                  <a:pt x="2360" y="450"/>
                  <a:pt x="2328" y="450"/>
                </a:cubicBezTo>
                <a:cubicBezTo>
                  <a:pt x="2265" y="450"/>
                  <a:pt x="2203" y="400"/>
                  <a:pt x="2203" y="326"/>
                </a:cubicBezTo>
                <a:lnTo>
                  <a:pt x="2203" y="122"/>
                </a:lnTo>
                <a:cubicBezTo>
                  <a:pt x="2203" y="57"/>
                  <a:pt x="2147" y="1"/>
                  <a:pt x="20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44"/>
          <p:cNvSpPr/>
          <p:nvPr/>
        </p:nvSpPr>
        <p:spPr>
          <a:xfrm>
            <a:off x="5391328" y="3389661"/>
            <a:ext cx="173279" cy="179570"/>
          </a:xfrm>
          <a:custGeom>
            <a:avLst/>
            <a:gdLst/>
            <a:ahLst/>
            <a:cxnLst/>
            <a:rect l="l" t="t" r="r" b="b"/>
            <a:pathLst>
              <a:path w="3476" h="3476" extrusionOk="0">
                <a:moveTo>
                  <a:pt x="1738" y="1"/>
                </a:moveTo>
                <a:cubicBezTo>
                  <a:pt x="1487" y="1"/>
                  <a:pt x="1283" y="205"/>
                  <a:pt x="1283" y="456"/>
                </a:cubicBezTo>
                <a:lnTo>
                  <a:pt x="1283" y="1051"/>
                </a:lnTo>
                <a:cubicBezTo>
                  <a:pt x="1283" y="1172"/>
                  <a:pt x="1171" y="1283"/>
                  <a:pt x="1050" y="1283"/>
                </a:cubicBezTo>
                <a:lnTo>
                  <a:pt x="456" y="1283"/>
                </a:lnTo>
                <a:cubicBezTo>
                  <a:pt x="205" y="1283"/>
                  <a:pt x="1" y="1487"/>
                  <a:pt x="1" y="1738"/>
                </a:cubicBezTo>
                <a:cubicBezTo>
                  <a:pt x="1" y="1989"/>
                  <a:pt x="205" y="2194"/>
                  <a:pt x="456" y="2194"/>
                </a:cubicBezTo>
                <a:lnTo>
                  <a:pt x="1050" y="2194"/>
                </a:lnTo>
                <a:cubicBezTo>
                  <a:pt x="1171" y="2194"/>
                  <a:pt x="1283" y="2296"/>
                  <a:pt x="1283" y="2426"/>
                </a:cubicBezTo>
                <a:lnTo>
                  <a:pt x="1283" y="3020"/>
                </a:lnTo>
                <a:cubicBezTo>
                  <a:pt x="1283" y="3271"/>
                  <a:pt x="1487" y="3476"/>
                  <a:pt x="1738" y="3476"/>
                </a:cubicBezTo>
                <a:cubicBezTo>
                  <a:pt x="1989" y="3476"/>
                  <a:pt x="2193" y="3271"/>
                  <a:pt x="2193" y="3020"/>
                </a:cubicBezTo>
                <a:lnTo>
                  <a:pt x="2193" y="2426"/>
                </a:lnTo>
                <a:cubicBezTo>
                  <a:pt x="2193" y="2296"/>
                  <a:pt x="2295" y="2194"/>
                  <a:pt x="2426" y="2194"/>
                </a:cubicBezTo>
                <a:lnTo>
                  <a:pt x="3020" y="2194"/>
                </a:lnTo>
                <a:cubicBezTo>
                  <a:pt x="3271" y="2194"/>
                  <a:pt x="3475" y="1989"/>
                  <a:pt x="3475" y="1738"/>
                </a:cubicBezTo>
                <a:cubicBezTo>
                  <a:pt x="3475" y="1487"/>
                  <a:pt x="3271" y="1283"/>
                  <a:pt x="3020" y="1283"/>
                </a:cubicBezTo>
                <a:lnTo>
                  <a:pt x="2426" y="1283"/>
                </a:lnTo>
                <a:cubicBezTo>
                  <a:pt x="2295" y="1283"/>
                  <a:pt x="2193" y="1172"/>
                  <a:pt x="2193" y="1051"/>
                </a:cubicBezTo>
                <a:lnTo>
                  <a:pt x="2193" y="456"/>
                </a:lnTo>
                <a:cubicBezTo>
                  <a:pt x="2193" y="205"/>
                  <a:pt x="1989" y="1"/>
                  <a:pt x="173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44"/>
          <p:cNvSpPr/>
          <p:nvPr/>
        </p:nvSpPr>
        <p:spPr>
          <a:xfrm rot="1800110">
            <a:off x="6772763" y="1562429"/>
            <a:ext cx="191333" cy="180090"/>
          </a:xfrm>
          <a:custGeom>
            <a:avLst/>
            <a:gdLst/>
            <a:ahLst/>
            <a:cxnLst/>
            <a:rect l="l" t="t" r="r" b="b"/>
            <a:pathLst>
              <a:path w="3838" h="3486" extrusionOk="0">
                <a:moveTo>
                  <a:pt x="1915" y="1"/>
                </a:moveTo>
                <a:cubicBezTo>
                  <a:pt x="1805" y="1"/>
                  <a:pt x="1696" y="63"/>
                  <a:pt x="1655" y="189"/>
                </a:cubicBezTo>
                <a:lnTo>
                  <a:pt x="1413" y="932"/>
                </a:lnTo>
                <a:cubicBezTo>
                  <a:pt x="1376" y="1044"/>
                  <a:pt x="1274" y="1118"/>
                  <a:pt x="1153" y="1118"/>
                </a:cubicBezTo>
                <a:lnTo>
                  <a:pt x="372" y="1118"/>
                </a:lnTo>
                <a:cubicBezTo>
                  <a:pt x="112" y="1118"/>
                  <a:pt x="1" y="1462"/>
                  <a:pt x="214" y="1610"/>
                </a:cubicBezTo>
                <a:lnTo>
                  <a:pt x="846" y="2075"/>
                </a:lnTo>
                <a:cubicBezTo>
                  <a:pt x="939" y="2149"/>
                  <a:pt x="986" y="2270"/>
                  <a:pt x="948" y="2381"/>
                </a:cubicBezTo>
                <a:lnTo>
                  <a:pt x="707" y="3125"/>
                </a:lnTo>
                <a:cubicBezTo>
                  <a:pt x="643" y="3316"/>
                  <a:pt x="795" y="3485"/>
                  <a:pt x="966" y="3485"/>
                </a:cubicBezTo>
                <a:cubicBezTo>
                  <a:pt x="1019" y="3485"/>
                  <a:pt x="1074" y="3469"/>
                  <a:pt x="1125" y="3431"/>
                </a:cubicBezTo>
                <a:lnTo>
                  <a:pt x="1757" y="2967"/>
                </a:lnTo>
                <a:cubicBezTo>
                  <a:pt x="1803" y="2934"/>
                  <a:pt x="1859" y="2918"/>
                  <a:pt x="1916" y="2918"/>
                </a:cubicBezTo>
                <a:cubicBezTo>
                  <a:pt x="1973" y="2918"/>
                  <a:pt x="2031" y="2934"/>
                  <a:pt x="2082" y="2967"/>
                </a:cubicBezTo>
                <a:lnTo>
                  <a:pt x="2714" y="3431"/>
                </a:lnTo>
                <a:cubicBezTo>
                  <a:pt x="2765" y="3469"/>
                  <a:pt x="2820" y="3485"/>
                  <a:pt x="2873" y="3485"/>
                </a:cubicBezTo>
                <a:cubicBezTo>
                  <a:pt x="3043" y="3485"/>
                  <a:pt x="3195" y="3316"/>
                  <a:pt x="3132" y="3125"/>
                </a:cubicBezTo>
                <a:lnTo>
                  <a:pt x="2890" y="2381"/>
                </a:lnTo>
                <a:cubicBezTo>
                  <a:pt x="2853" y="2270"/>
                  <a:pt x="2890" y="2149"/>
                  <a:pt x="2992" y="2075"/>
                </a:cubicBezTo>
                <a:lnTo>
                  <a:pt x="3624" y="1610"/>
                </a:lnTo>
                <a:cubicBezTo>
                  <a:pt x="3838" y="1452"/>
                  <a:pt x="3726" y="1118"/>
                  <a:pt x="3457" y="1118"/>
                </a:cubicBezTo>
                <a:lnTo>
                  <a:pt x="2677" y="1118"/>
                </a:lnTo>
                <a:cubicBezTo>
                  <a:pt x="2556" y="1118"/>
                  <a:pt x="2454" y="1044"/>
                  <a:pt x="2416" y="932"/>
                </a:cubicBezTo>
                <a:lnTo>
                  <a:pt x="2175" y="189"/>
                </a:lnTo>
                <a:cubicBezTo>
                  <a:pt x="2133" y="63"/>
                  <a:pt x="2024" y="1"/>
                  <a:pt x="19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44"/>
          <p:cNvSpPr/>
          <p:nvPr/>
        </p:nvSpPr>
        <p:spPr>
          <a:xfrm>
            <a:off x="7472305" y="1560974"/>
            <a:ext cx="176400" cy="183000"/>
          </a:xfrm>
          <a:prstGeom prst="donut">
            <a:avLst>
              <a:gd name="adj" fmla="val 22523"/>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0" name="Google Shape;630;p44"/>
          <p:cNvGrpSpPr/>
          <p:nvPr/>
        </p:nvGrpSpPr>
        <p:grpSpPr>
          <a:xfrm>
            <a:off x="7059179" y="3159640"/>
            <a:ext cx="1371585" cy="810471"/>
            <a:chOff x="6181725" y="2420686"/>
            <a:chExt cx="1371585" cy="810471"/>
          </a:xfrm>
        </p:grpSpPr>
        <p:sp>
          <p:nvSpPr>
            <p:cNvPr id="631" name="Google Shape;631;p44"/>
            <p:cNvSpPr/>
            <p:nvPr/>
          </p:nvSpPr>
          <p:spPr>
            <a:xfrm>
              <a:off x="6181725" y="2420686"/>
              <a:ext cx="1371585" cy="810471"/>
            </a:xfrm>
            <a:custGeom>
              <a:avLst/>
              <a:gdLst/>
              <a:ahLst/>
              <a:cxnLst/>
              <a:rect l="l" t="t" r="r" b="b"/>
              <a:pathLst>
                <a:path w="19548" h="11494" extrusionOk="0">
                  <a:moveTo>
                    <a:pt x="6615" y="1"/>
                  </a:moveTo>
                  <a:cubicBezTo>
                    <a:pt x="5909" y="1"/>
                    <a:pt x="5287" y="493"/>
                    <a:pt x="5129" y="1190"/>
                  </a:cubicBezTo>
                  <a:lnTo>
                    <a:pt x="4599" y="3559"/>
                  </a:lnTo>
                  <a:cubicBezTo>
                    <a:pt x="4515" y="3949"/>
                    <a:pt x="4190" y="4237"/>
                    <a:pt x="3791" y="4293"/>
                  </a:cubicBezTo>
                  <a:lnTo>
                    <a:pt x="1394" y="4637"/>
                  </a:lnTo>
                  <a:cubicBezTo>
                    <a:pt x="818" y="4711"/>
                    <a:pt x="381" y="5213"/>
                    <a:pt x="381" y="5798"/>
                  </a:cubicBezTo>
                  <a:lnTo>
                    <a:pt x="381" y="7991"/>
                  </a:lnTo>
                  <a:lnTo>
                    <a:pt x="353" y="7991"/>
                  </a:lnTo>
                  <a:cubicBezTo>
                    <a:pt x="158" y="7991"/>
                    <a:pt x="0" y="8149"/>
                    <a:pt x="0" y="8344"/>
                  </a:cubicBezTo>
                  <a:lnTo>
                    <a:pt x="0" y="8586"/>
                  </a:lnTo>
                  <a:cubicBezTo>
                    <a:pt x="0" y="9115"/>
                    <a:pt x="427" y="9552"/>
                    <a:pt x="966" y="9552"/>
                  </a:cubicBezTo>
                  <a:lnTo>
                    <a:pt x="2239" y="9552"/>
                  </a:lnTo>
                  <a:cubicBezTo>
                    <a:pt x="2518" y="10695"/>
                    <a:pt x="3531" y="11494"/>
                    <a:pt x="4701" y="11494"/>
                  </a:cubicBezTo>
                  <a:cubicBezTo>
                    <a:pt x="5872" y="11494"/>
                    <a:pt x="6894" y="10695"/>
                    <a:pt x="7163" y="9552"/>
                  </a:cubicBezTo>
                  <a:lnTo>
                    <a:pt x="11679" y="9552"/>
                  </a:lnTo>
                  <a:cubicBezTo>
                    <a:pt x="11948" y="10695"/>
                    <a:pt x="12970" y="11494"/>
                    <a:pt x="14141" y="11494"/>
                  </a:cubicBezTo>
                  <a:cubicBezTo>
                    <a:pt x="15311" y="11494"/>
                    <a:pt x="16324" y="10695"/>
                    <a:pt x="16603" y="9552"/>
                  </a:cubicBezTo>
                  <a:lnTo>
                    <a:pt x="18572" y="9552"/>
                  </a:lnTo>
                  <a:cubicBezTo>
                    <a:pt x="19111" y="9552"/>
                    <a:pt x="19539" y="9124"/>
                    <a:pt x="19539" y="8586"/>
                  </a:cubicBezTo>
                  <a:lnTo>
                    <a:pt x="19539" y="8344"/>
                  </a:lnTo>
                  <a:cubicBezTo>
                    <a:pt x="19548" y="8154"/>
                    <a:pt x="19390" y="7991"/>
                    <a:pt x="19201" y="7991"/>
                  </a:cubicBezTo>
                  <a:cubicBezTo>
                    <a:pt x="19196" y="7991"/>
                    <a:pt x="19191" y="7991"/>
                    <a:pt x="19186" y="7991"/>
                  </a:cubicBezTo>
                  <a:lnTo>
                    <a:pt x="19037" y="7991"/>
                  </a:lnTo>
                  <a:lnTo>
                    <a:pt x="19037" y="4906"/>
                  </a:lnTo>
                  <a:cubicBezTo>
                    <a:pt x="19028" y="4525"/>
                    <a:pt x="18721" y="4210"/>
                    <a:pt x="18331" y="4210"/>
                  </a:cubicBezTo>
                  <a:lnTo>
                    <a:pt x="11604" y="4210"/>
                  </a:lnTo>
                  <a:lnTo>
                    <a:pt x="11604" y="781"/>
                  </a:lnTo>
                  <a:cubicBezTo>
                    <a:pt x="11604" y="354"/>
                    <a:pt x="11251" y="1"/>
                    <a:pt x="10824" y="1"/>
                  </a:cubicBezTo>
                  <a:close/>
                </a:path>
              </a:pathLst>
            </a:custGeom>
            <a:solidFill>
              <a:schemeClr val="accent6"/>
            </a:solidFill>
            <a:ln w="114300"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44"/>
            <p:cNvSpPr/>
            <p:nvPr/>
          </p:nvSpPr>
          <p:spPr>
            <a:xfrm>
              <a:off x="6208389" y="2421003"/>
              <a:ext cx="1309068" cy="672901"/>
            </a:xfrm>
            <a:custGeom>
              <a:avLst/>
              <a:gdLst/>
              <a:ahLst/>
              <a:cxnLst/>
              <a:rect l="l" t="t" r="r" b="b"/>
              <a:pathLst>
                <a:path w="18657" h="9543" extrusionOk="0">
                  <a:moveTo>
                    <a:pt x="6216" y="1"/>
                  </a:moveTo>
                  <a:cubicBezTo>
                    <a:pt x="5518" y="1"/>
                    <a:pt x="4905" y="499"/>
                    <a:pt x="4749" y="1181"/>
                  </a:cubicBezTo>
                  <a:lnTo>
                    <a:pt x="4219" y="3550"/>
                  </a:lnTo>
                  <a:cubicBezTo>
                    <a:pt x="4135" y="3940"/>
                    <a:pt x="3810" y="4237"/>
                    <a:pt x="3411" y="4293"/>
                  </a:cubicBezTo>
                  <a:lnTo>
                    <a:pt x="1023" y="4628"/>
                  </a:lnTo>
                  <a:cubicBezTo>
                    <a:pt x="438" y="4711"/>
                    <a:pt x="10" y="5204"/>
                    <a:pt x="1" y="5789"/>
                  </a:cubicBezTo>
                  <a:lnTo>
                    <a:pt x="1" y="8836"/>
                  </a:lnTo>
                  <a:cubicBezTo>
                    <a:pt x="1" y="9226"/>
                    <a:pt x="317" y="9542"/>
                    <a:pt x="707" y="9542"/>
                  </a:cubicBezTo>
                  <a:lnTo>
                    <a:pt x="17951" y="9542"/>
                  </a:lnTo>
                  <a:cubicBezTo>
                    <a:pt x="18341" y="9542"/>
                    <a:pt x="18657" y="9226"/>
                    <a:pt x="18657" y="8836"/>
                  </a:cubicBezTo>
                  <a:lnTo>
                    <a:pt x="18657" y="4906"/>
                  </a:lnTo>
                  <a:cubicBezTo>
                    <a:pt x="18657" y="4516"/>
                    <a:pt x="18341" y="4200"/>
                    <a:pt x="17951" y="4200"/>
                  </a:cubicBezTo>
                  <a:lnTo>
                    <a:pt x="11224" y="4200"/>
                  </a:lnTo>
                  <a:lnTo>
                    <a:pt x="11224" y="781"/>
                  </a:lnTo>
                  <a:cubicBezTo>
                    <a:pt x="11224" y="344"/>
                    <a:pt x="10871" y="1"/>
                    <a:pt x="10444" y="1"/>
                  </a:cubicBezTo>
                  <a:lnTo>
                    <a:pt x="6235" y="1"/>
                  </a:lnTo>
                  <a:cubicBezTo>
                    <a:pt x="6229" y="1"/>
                    <a:pt x="6222" y="1"/>
                    <a:pt x="62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44"/>
            <p:cNvSpPr/>
            <p:nvPr/>
          </p:nvSpPr>
          <p:spPr>
            <a:xfrm>
              <a:off x="6579983" y="2488484"/>
              <a:ext cx="324724" cy="229377"/>
            </a:xfrm>
            <a:custGeom>
              <a:avLst/>
              <a:gdLst/>
              <a:ahLst/>
              <a:cxnLst/>
              <a:rect l="l" t="t" r="r" b="b"/>
              <a:pathLst>
                <a:path w="4628" h="3253" extrusionOk="0">
                  <a:moveTo>
                    <a:pt x="1431" y="0"/>
                  </a:moveTo>
                  <a:cubicBezTo>
                    <a:pt x="947" y="0"/>
                    <a:pt x="538" y="351"/>
                    <a:pt x="447" y="828"/>
                  </a:cubicBezTo>
                  <a:lnTo>
                    <a:pt x="1" y="3243"/>
                  </a:lnTo>
                  <a:lnTo>
                    <a:pt x="4628" y="3252"/>
                  </a:lnTo>
                  <a:lnTo>
                    <a:pt x="4628" y="1"/>
                  </a:lnTo>
                  <a:lnTo>
                    <a:pt x="1450" y="1"/>
                  </a:lnTo>
                  <a:cubicBezTo>
                    <a:pt x="1444" y="1"/>
                    <a:pt x="1437" y="0"/>
                    <a:pt x="1431" y="0"/>
                  </a:cubicBezTo>
                  <a:close/>
                </a:path>
              </a:pathLst>
            </a:custGeom>
            <a:solidFill>
              <a:srgbClr val="522D2D">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44"/>
            <p:cNvSpPr/>
            <p:nvPr/>
          </p:nvSpPr>
          <p:spPr>
            <a:xfrm>
              <a:off x="6334265" y="2873694"/>
              <a:ext cx="355316" cy="357146"/>
            </a:xfrm>
            <a:custGeom>
              <a:avLst/>
              <a:gdLst/>
              <a:ahLst/>
              <a:cxnLst/>
              <a:rect l="l" t="t" r="r" b="b"/>
              <a:pathLst>
                <a:path w="5064" h="5065" extrusionOk="0">
                  <a:moveTo>
                    <a:pt x="2527" y="1"/>
                  </a:moveTo>
                  <a:cubicBezTo>
                    <a:pt x="1134" y="1"/>
                    <a:pt x="0" y="1134"/>
                    <a:pt x="0" y="2537"/>
                  </a:cubicBezTo>
                  <a:cubicBezTo>
                    <a:pt x="0" y="3931"/>
                    <a:pt x="1134" y="5064"/>
                    <a:pt x="2527" y="5064"/>
                  </a:cubicBezTo>
                  <a:cubicBezTo>
                    <a:pt x="3930" y="5064"/>
                    <a:pt x="5064" y="3931"/>
                    <a:pt x="5064" y="2537"/>
                  </a:cubicBezTo>
                  <a:cubicBezTo>
                    <a:pt x="5064" y="1134"/>
                    <a:pt x="3930" y="1"/>
                    <a:pt x="25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44"/>
            <p:cNvSpPr/>
            <p:nvPr/>
          </p:nvSpPr>
          <p:spPr>
            <a:xfrm>
              <a:off x="6390959" y="2961482"/>
              <a:ext cx="211267" cy="181993"/>
            </a:xfrm>
            <a:custGeom>
              <a:avLst/>
              <a:gdLst/>
              <a:ahLst/>
              <a:cxnLst/>
              <a:rect l="l" t="t" r="r" b="b"/>
              <a:pathLst>
                <a:path w="3011" h="2581" extrusionOk="0">
                  <a:moveTo>
                    <a:pt x="1719" y="1"/>
                  </a:moveTo>
                  <a:cubicBezTo>
                    <a:pt x="576" y="1"/>
                    <a:pt x="0" y="1385"/>
                    <a:pt x="809" y="2203"/>
                  </a:cubicBezTo>
                  <a:cubicBezTo>
                    <a:pt x="1070" y="2463"/>
                    <a:pt x="1391" y="2580"/>
                    <a:pt x="1708" y="2580"/>
                  </a:cubicBezTo>
                  <a:cubicBezTo>
                    <a:pt x="2371" y="2580"/>
                    <a:pt x="3011" y="2066"/>
                    <a:pt x="3011" y="1292"/>
                  </a:cubicBezTo>
                  <a:cubicBezTo>
                    <a:pt x="3011" y="577"/>
                    <a:pt x="2435" y="1"/>
                    <a:pt x="17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44"/>
            <p:cNvSpPr/>
            <p:nvPr/>
          </p:nvSpPr>
          <p:spPr>
            <a:xfrm>
              <a:off x="6475016" y="3025014"/>
              <a:ext cx="63990" cy="54929"/>
            </a:xfrm>
            <a:custGeom>
              <a:avLst/>
              <a:gdLst/>
              <a:ahLst/>
              <a:cxnLst/>
              <a:rect l="l" t="t" r="r" b="b"/>
              <a:pathLst>
                <a:path w="912" h="779" extrusionOk="0">
                  <a:moveTo>
                    <a:pt x="521" y="1"/>
                  </a:moveTo>
                  <a:cubicBezTo>
                    <a:pt x="177" y="1"/>
                    <a:pt x="1" y="419"/>
                    <a:pt x="242" y="660"/>
                  </a:cubicBezTo>
                  <a:cubicBezTo>
                    <a:pt x="324" y="742"/>
                    <a:pt x="424" y="779"/>
                    <a:pt x="521" y="779"/>
                  </a:cubicBezTo>
                  <a:cubicBezTo>
                    <a:pt x="721" y="779"/>
                    <a:pt x="911" y="623"/>
                    <a:pt x="911" y="391"/>
                  </a:cubicBezTo>
                  <a:cubicBezTo>
                    <a:pt x="911" y="177"/>
                    <a:pt x="735" y="1"/>
                    <a:pt x="5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44"/>
            <p:cNvSpPr/>
            <p:nvPr/>
          </p:nvSpPr>
          <p:spPr>
            <a:xfrm>
              <a:off x="6995921" y="2873694"/>
              <a:ext cx="355316" cy="357146"/>
            </a:xfrm>
            <a:custGeom>
              <a:avLst/>
              <a:gdLst/>
              <a:ahLst/>
              <a:cxnLst/>
              <a:rect l="l" t="t" r="r" b="b"/>
              <a:pathLst>
                <a:path w="5064" h="5065" extrusionOk="0">
                  <a:moveTo>
                    <a:pt x="2537" y="1"/>
                  </a:moveTo>
                  <a:cubicBezTo>
                    <a:pt x="1134" y="1"/>
                    <a:pt x="0" y="1134"/>
                    <a:pt x="0" y="2537"/>
                  </a:cubicBezTo>
                  <a:cubicBezTo>
                    <a:pt x="0" y="3931"/>
                    <a:pt x="1134" y="5064"/>
                    <a:pt x="2537" y="5064"/>
                  </a:cubicBezTo>
                  <a:cubicBezTo>
                    <a:pt x="3930" y="5064"/>
                    <a:pt x="5064" y="3931"/>
                    <a:pt x="5064" y="2537"/>
                  </a:cubicBezTo>
                  <a:cubicBezTo>
                    <a:pt x="5064" y="1134"/>
                    <a:pt x="3930" y="1"/>
                    <a:pt x="25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44"/>
            <p:cNvSpPr/>
            <p:nvPr/>
          </p:nvSpPr>
          <p:spPr>
            <a:xfrm>
              <a:off x="7052615" y="2961482"/>
              <a:ext cx="211267" cy="181993"/>
            </a:xfrm>
            <a:custGeom>
              <a:avLst/>
              <a:gdLst/>
              <a:ahLst/>
              <a:cxnLst/>
              <a:rect l="l" t="t" r="r" b="b"/>
              <a:pathLst>
                <a:path w="3011" h="2581" extrusionOk="0">
                  <a:moveTo>
                    <a:pt x="1729" y="1"/>
                  </a:moveTo>
                  <a:cubicBezTo>
                    <a:pt x="577" y="1"/>
                    <a:pt x="1" y="1385"/>
                    <a:pt x="818" y="2203"/>
                  </a:cubicBezTo>
                  <a:cubicBezTo>
                    <a:pt x="1079" y="2463"/>
                    <a:pt x="1400" y="2580"/>
                    <a:pt x="1715" y="2580"/>
                  </a:cubicBezTo>
                  <a:cubicBezTo>
                    <a:pt x="2376" y="2580"/>
                    <a:pt x="3011" y="2066"/>
                    <a:pt x="3011" y="1292"/>
                  </a:cubicBezTo>
                  <a:cubicBezTo>
                    <a:pt x="3011" y="577"/>
                    <a:pt x="2435" y="1"/>
                    <a:pt x="17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44"/>
            <p:cNvSpPr/>
            <p:nvPr/>
          </p:nvSpPr>
          <p:spPr>
            <a:xfrm>
              <a:off x="7136742" y="3025014"/>
              <a:ext cx="64552" cy="55141"/>
            </a:xfrm>
            <a:custGeom>
              <a:avLst/>
              <a:gdLst/>
              <a:ahLst/>
              <a:cxnLst/>
              <a:rect l="l" t="t" r="r" b="b"/>
              <a:pathLst>
                <a:path w="920" h="782" extrusionOk="0">
                  <a:moveTo>
                    <a:pt x="530" y="1"/>
                  </a:moveTo>
                  <a:cubicBezTo>
                    <a:pt x="177" y="1"/>
                    <a:pt x="0" y="419"/>
                    <a:pt x="251" y="670"/>
                  </a:cubicBezTo>
                  <a:cubicBezTo>
                    <a:pt x="328" y="747"/>
                    <a:pt x="424" y="781"/>
                    <a:pt x="519" y="781"/>
                  </a:cubicBezTo>
                  <a:cubicBezTo>
                    <a:pt x="722" y="781"/>
                    <a:pt x="920" y="625"/>
                    <a:pt x="920" y="391"/>
                  </a:cubicBezTo>
                  <a:cubicBezTo>
                    <a:pt x="920" y="177"/>
                    <a:pt x="743" y="1"/>
                    <a:pt x="5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44"/>
            <p:cNvSpPr/>
            <p:nvPr/>
          </p:nvSpPr>
          <p:spPr>
            <a:xfrm>
              <a:off x="6226001" y="2813406"/>
              <a:ext cx="39854" cy="100339"/>
            </a:xfrm>
            <a:custGeom>
              <a:avLst/>
              <a:gdLst/>
              <a:ahLst/>
              <a:cxnLst/>
              <a:rect l="l" t="t" r="r" b="b"/>
              <a:pathLst>
                <a:path w="568" h="1423" extrusionOk="0">
                  <a:moveTo>
                    <a:pt x="289" y="1"/>
                  </a:moveTo>
                  <a:cubicBezTo>
                    <a:pt x="131" y="1"/>
                    <a:pt x="1" y="131"/>
                    <a:pt x="1" y="289"/>
                  </a:cubicBezTo>
                  <a:lnTo>
                    <a:pt x="1" y="1144"/>
                  </a:lnTo>
                  <a:cubicBezTo>
                    <a:pt x="1" y="1292"/>
                    <a:pt x="131" y="1422"/>
                    <a:pt x="289" y="1422"/>
                  </a:cubicBezTo>
                  <a:cubicBezTo>
                    <a:pt x="447" y="1422"/>
                    <a:pt x="568" y="1292"/>
                    <a:pt x="568" y="1144"/>
                  </a:cubicBezTo>
                  <a:lnTo>
                    <a:pt x="568" y="289"/>
                  </a:lnTo>
                  <a:cubicBezTo>
                    <a:pt x="568" y="131"/>
                    <a:pt x="447" y="1"/>
                    <a:pt x="28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44"/>
            <p:cNvSpPr/>
            <p:nvPr/>
          </p:nvSpPr>
          <p:spPr>
            <a:xfrm>
              <a:off x="6181727" y="2983764"/>
              <a:ext cx="152609" cy="110775"/>
            </a:xfrm>
            <a:custGeom>
              <a:avLst/>
              <a:gdLst/>
              <a:ahLst/>
              <a:cxnLst/>
              <a:rect l="l" t="t" r="r" b="b"/>
              <a:pathLst>
                <a:path w="2175" h="1571" extrusionOk="0">
                  <a:moveTo>
                    <a:pt x="353" y="0"/>
                  </a:moveTo>
                  <a:cubicBezTo>
                    <a:pt x="158" y="0"/>
                    <a:pt x="0" y="168"/>
                    <a:pt x="0" y="363"/>
                  </a:cubicBezTo>
                  <a:lnTo>
                    <a:pt x="0" y="595"/>
                  </a:lnTo>
                  <a:cubicBezTo>
                    <a:pt x="0" y="1134"/>
                    <a:pt x="437" y="1571"/>
                    <a:pt x="966" y="1571"/>
                  </a:cubicBezTo>
                  <a:lnTo>
                    <a:pt x="2174" y="1571"/>
                  </a:lnTo>
                  <a:lnTo>
                    <a:pt x="2174" y="354"/>
                  </a:lnTo>
                  <a:cubicBezTo>
                    <a:pt x="2174" y="158"/>
                    <a:pt x="2016" y="0"/>
                    <a:pt x="18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44"/>
            <p:cNvSpPr/>
            <p:nvPr/>
          </p:nvSpPr>
          <p:spPr>
            <a:xfrm>
              <a:off x="7400703" y="2983764"/>
              <a:ext cx="151977" cy="110775"/>
            </a:xfrm>
            <a:custGeom>
              <a:avLst/>
              <a:gdLst/>
              <a:ahLst/>
              <a:cxnLst/>
              <a:rect l="l" t="t" r="r" b="b"/>
              <a:pathLst>
                <a:path w="2166" h="1571" extrusionOk="0">
                  <a:moveTo>
                    <a:pt x="354" y="0"/>
                  </a:moveTo>
                  <a:cubicBezTo>
                    <a:pt x="159" y="0"/>
                    <a:pt x="1" y="168"/>
                    <a:pt x="1" y="363"/>
                  </a:cubicBezTo>
                  <a:lnTo>
                    <a:pt x="1" y="1571"/>
                  </a:lnTo>
                  <a:lnTo>
                    <a:pt x="1199" y="1571"/>
                  </a:lnTo>
                  <a:cubicBezTo>
                    <a:pt x="1729" y="1571"/>
                    <a:pt x="2166" y="1134"/>
                    <a:pt x="2166" y="595"/>
                  </a:cubicBezTo>
                  <a:lnTo>
                    <a:pt x="2166" y="363"/>
                  </a:lnTo>
                  <a:cubicBezTo>
                    <a:pt x="2166" y="168"/>
                    <a:pt x="2008" y="0"/>
                    <a:pt x="18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44"/>
            <p:cNvSpPr/>
            <p:nvPr/>
          </p:nvSpPr>
          <p:spPr>
            <a:xfrm>
              <a:off x="7448977" y="2810162"/>
              <a:ext cx="68481" cy="112749"/>
            </a:xfrm>
            <a:custGeom>
              <a:avLst/>
              <a:gdLst/>
              <a:ahLst/>
              <a:cxnLst/>
              <a:rect l="l" t="t" r="r" b="b"/>
              <a:pathLst>
                <a:path w="976" h="1599" extrusionOk="0">
                  <a:moveTo>
                    <a:pt x="0" y="0"/>
                  </a:moveTo>
                  <a:lnTo>
                    <a:pt x="0" y="1598"/>
                  </a:lnTo>
                  <a:lnTo>
                    <a:pt x="976" y="1598"/>
                  </a:lnTo>
                  <a:lnTo>
                    <a:pt x="976" y="0"/>
                  </a:lnTo>
                  <a:close/>
                </a:path>
              </a:pathLst>
            </a:custGeom>
            <a:solidFill>
              <a:srgbClr val="522D2D">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44"/>
            <p:cNvSpPr/>
            <p:nvPr/>
          </p:nvSpPr>
          <p:spPr>
            <a:xfrm>
              <a:off x="7448977" y="2810162"/>
              <a:ext cx="68481" cy="32788"/>
            </a:xfrm>
            <a:custGeom>
              <a:avLst/>
              <a:gdLst/>
              <a:ahLst/>
              <a:cxnLst/>
              <a:rect l="l" t="t" r="r" b="b"/>
              <a:pathLst>
                <a:path w="976" h="465" extrusionOk="0">
                  <a:moveTo>
                    <a:pt x="0" y="0"/>
                  </a:moveTo>
                  <a:lnTo>
                    <a:pt x="0" y="465"/>
                  </a:lnTo>
                  <a:lnTo>
                    <a:pt x="976" y="465"/>
                  </a:lnTo>
                  <a:lnTo>
                    <a:pt x="97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44"/>
            <p:cNvSpPr/>
            <p:nvPr/>
          </p:nvSpPr>
          <p:spPr>
            <a:xfrm>
              <a:off x="6825771" y="2744656"/>
              <a:ext cx="78936" cy="38077"/>
            </a:xfrm>
            <a:custGeom>
              <a:avLst/>
              <a:gdLst/>
              <a:ahLst/>
              <a:cxnLst/>
              <a:rect l="l" t="t" r="r" b="b"/>
              <a:pathLst>
                <a:path w="1125" h="540" extrusionOk="0">
                  <a:moveTo>
                    <a:pt x="0" y="0"/>
                  </a:moveTo>
                  <a:lnTo>
                    <a:pt x="0" y="539"/>
                  </a:lnTo>
                  <a:lnTo>
                    <a:pt x="1125" y="539"/>
                  </a:lnTo>
                  <a:lnTo>
                    <a:pt x="1125" y="0"/>
                  </a:lnTo>
                  <a:close/>
                </a:path>
              </a:pathLst>
            </a:custGeom>
            <a:solidFill>
              <a:srgbClr val="522D2D">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44"/>
            <p:cNvSpPr/>
            <p:nvPr/>
          </p:nvSpPr>
          <p:spPr>
            <a:xfrm>
              <a:off x="6181727" y="2983764"/>
              <a:ext cx="152609" cy="110775"/>
            </a:xfrm>
            <a:custGeom>
              <a:avLst/>
              <a:gdLst/>
              <a:ahLst/>
              <a:cxnLst/>
              <a:rect l="l" t="t" r="r" b="b"/>
              <a:pathLst>
                <a:path w="2175" h="1571" extrusionOk="0">
                  <a:moveTo>
                    <a:pt x="353" y="0"/>
                  </a:moveTo>
                  <a:cubicBezTo>
                    <a:pt x="158" y="0"/>
                    <a:pt x="0" y="168"/>
                    <a:pt x="0" y="363"/>
                  </a:cubicBezTo>
                  <a:lnTo>
                    <a:pt x="0" y="595"/>
                  </a:lnTo>
                  <a:cubicBezTo>
                    <a:pt x="0" y="1134"/>
                    <a:pt x="437" y="1571"/>
                    <a:pt x="966" y="1571"/>
                  </a:cubicBezTo>
                  <a:lnTo>
                    <a:pt x="2174" y="1571"/>
                  </a:lnTo>
                  <a:lnTo>
                    <a:pt x="2174" y="354"/>
                  </a:lnTo>
                  <a:cubicBezTo>
                    <a:pt x="2174" y="158"/>
                    <a:pt x="2016" y="0"/>
                    <a:pt x="1821" y="0"/>
                  </a:cubicBezTo>
                  <a:close/>
                </a:path>
              </a:pathLst>
            </a:custGeom>
            <a:solidFill>
              <a:srgbClr val="FFFFFF">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44"/>
            <p:cNvSpPr/>
            <p:nvPr/>
          </p:nvSpPr>
          <p:spPr>
            <a:xfrm>
              <a:off x="7400703" y="2983764"/>
              <a:ext cx="151977" cy="110775"/>
            </a:xfrm>
            <a:custGeom>
              <a:avLst/>
              <a:gdLst/>
              <a:ahLst/>
              <a:cxnLst/>
              <a:rect l="l" t="t" r="r" b="b"/>
              <a:pathLst>
                <a:path w="2166" h="1571" extrusionOk="0">
                  <a:moveTo>
                    <a:pt x="354" y="0"/>
                  </a:moveTo>
                  <a:cubicBezTo>
                    <a:pt x="159" y="0"/>
                    <a:pt x="1" y="168"/>
                    <a:pt x="1" y="363"/>
                  </a:cubicBezTo>
                  <a:lnTo>
                    <a:pt x="1" y="1571"/>
                  </a:lnTo>
                  <a:lnTo>
                    <a:pt x="1199" y="1571"/>
                  </a:lnTo>
                  <a:cubicBezTo>
                    <a:pt x="1729" y="1571"/>
                    <a:pt x="2166" y="1134"/>
                    <a:pt x="2166" y="595"/>
                  </a:cubicBezTo>
                  <a:lnTo>
                    <a:pt x="2166" y="363"/>
                  </a:lnTo>
                  <a:cubicBezTo>
                    <a:pt x="2166" y="168"/>
                    <a:pt x="2008" y="0"/>
                    <a:pt x="1813" y="0"/>
                  </a:cubicBezTo>
                  <a:close/>
                </a:path>
              </a:pathLst>
            </a:custGeom>
            <a:solidFill>
              <a:srgbClr val="FFFFFF">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8" name="Google Shape;648;p44"/>
          <p:cNvGrpSpPr/>
          <p:nvPr/>
        </p:nvGrpSpPr>
        <p:grpSpPr>
          <a:xfrm>
            <a:off x="5259884" y="2128962"/>
            <a:ext cx="1371725" cy="810784"/>
            <a:chOff x="5050430" y="1484210"/>
            <a:chExt cx="1371725" cy="810784"/>
          </a:xfrm>
        </p:grpSpPr>
        <p:sp>
          <p:nvSpPr>
            <p:cNvPr id="649" name="Google Shape;649;p44"/>
            <p:cNvSpPr/>
            <p:nvPr/>
          </p:nvSpPr>
          <p:spPr>
            <a:xfrm>
              <a:off x="5051184" y="1484245"/>
              <a:ext cx="1370971" cy="810713"/>
            </a:xfrm>
            <a:custGeom>
              <a:avLst/>
              <a:gdLst/>
              <a:ahLst/>
              <a:cxnLst/>
              <a:rect l="l" t="t" r="r" b="b"/>
              <a:pathLst>
                <a:path w="19549" h="11484" extrusionOk="0">
                  <a:moveTo>
                    <a:pt x="2434" y="0"/>
                  </a:moveTo>
                  <a:cubicBezTo>
                    <a:pt x="1877" y="0"/>
                    <a:pt x="1394" y="391"/>
                    <a:pt x="1292" y="939"/>
                  </a:cubicBezTo>
                  <a:lnTo>
                    <a:pt x="502" y="4915"/>
                  </a:lnTo>
                  <a:lnTo>
                    <a:pt x="502" y="7990"/>
                  </a:lnTo>
                  <a:lnTo>
                    <a:pt x="353" y="7990"/>
                  </a:lnTo>
                  <a:cubicBezTo>
                    <a:pt x="158" y="7990"/>
                    <a:pt x="0" y="8148"/>
                    <a:pt x="0" y="8343"/>
                  </a:cubicBezTo>
                  <a:lnTo>
                    <a:pt x="0" y="8576"/>
                  </a:lnTo>
                  <a:cubicBezTo>
                    <a:pt x="0" y="9115"/>
                    <a:pt x="437" y="9542"/>
                    <a:pt x="976" y="9542"/>
                  </a:cubicBezTo>
                  <a:lnTo>
                    <a:pt x="2945" y="9542"/>
                  </a:lnTo>
                  <a:cubicBezTo>
                    <a:pt x="3215" y="10685"/>
                    <a:pt x="4237" y="11484"/>
                    <a:pt x="5407" y="11484"/>
                  </a:cubicBezTo>
                  <a:cubicBezTo>
                    <a:pt x="6578" y="11484"/>
                    <a:pt x="7591" y="10685"/>
                    <a:pt x="7869" y="9542"/>
                  </a:cubicBezTo>
                  <a:lnTo>
                    <a:pt x="12385" y="9542"/>
                  </a:lnTo>
                  <a:cubicBezTo>
                    <a:pt x="12654" y="10685"/>
                    <a:pt x="13667" y="11484"/>
                    <a:pt x="14838" y="11484"/>
                  </a:cubicBezTo>
                  <a:cubicBezTo>
                    <a:pt x="16008" y="11484"/>
                    <a:pt x="17030" y="10685"/>
                    <a:pt x="17300" y="9542"/>
                  </a:cubicBezTo>
                  <a:lnTo>
                    <a:pt x="18582" y="9542"/>
                  </a:lnTo>
                  <a:cubicBezTo>
                    <a:pt x="19121" y="9542"/>
                    <a:pt x="19548" y="9115"/>
                    <a:pt x="19548" y="8576"/>
                  </a:cubicBezTo>
                  <a:lnTo>
                    <a:pt x="19548" y="8343"/>
                  </a:lnTo>
                  <a:cubicBezTo>
                    <a:pt x="19548" y="8145"/>
                    <a:pt x="19390" y="7990"/>
                    <a:pt x="19202" y="7990"/>
                  </a:cubicBezTo>
                  <a:cubicBezTo>
                    <a:pt x="19197" y="7990"/>
                    <a:pt x="19191" y="7990"/>
                    <a:pt x="19186" y="7990"/>
                  </a:cubicBezTo>
                  <a:lnTo>
                    <a:pt x="19149" y="7990"/>
                  </a:lnTo>
                  <a:lnTo>
                    <a:pt x="19149" y="4776"/>
                  </a:lnTo>
                  <a:lnTo>
                    <a:pt x="18396" y="1682"/>
                  </a:lnTo>
                  <a:cubicBezTo>
                    <a:pt x="18164" y="697"/>
                    <a:pt x="17281" y="0"/>
                    <a:pt x="16268" y="0"/>
                  </a:cubicBezTo>
                  <a:close/>
                </a:path>
              </a:pathLst>
            </a:custGeom>
            <a:solidFill>
              <a:schemeClr val="accent6"/>
            </a:solidFill>
            <a:ln w="114300"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0" name="Google Shape;650;p44"/>
            <p:cNvGrpSpPr/>
            <p:nvPr/>
          </p:nvGrpSpPr>
          <p:grpSpPr>
            <a:xfrm>
              <a:off x="5050430" y="1484210"/>
              <a:ext cx="1370971" cy="810784"/>
              <a:chOff x="5050430" y="792322"/>
              <a:chExt cx="1370971" cy="810784"/>
            </a:xfrm>
          </p:grpSpPr>
          <p:sp>
            <p:nvSpPr>
              <p:cNvPr id="651" name="Google Shape;651;p44"/>
              <p:cNvSpPr/>
              <p:nvPr/>
            </p:nvSpPr>
            <p:spPr>
              <a:xfrm>
                <a:off x="5086266" y="792322"/>
                <a:ext cx="1307784" cy="673688"/>
              </a:xfrm>
              <a:custGeom>
                <a:avLst/>
                <a:gdLst/>
                <a:ahLst/>
                <a:cxnLst/>
                <a:rect l="l" t="t" r="r" b="b"/>
                <a:pathLst>
                  <a:path w="18648" h="9543" extrusionOk="0">
                    <a:moveTo>
                      <a:pt x="1914" y="1"/>
                    </a:moveTo>
                    <a:cubicBezTo>
                      <a:pt x="1365" y="1"/>
                      <a:pt x="892" y="397"/>
                      <a:pt x="791" y="939"/>
                    </a:cubicBezTo>
                    <a:lnTo>
                      <a:pt x="1" y="4906"/>
                    </a:lnTo>
                    <a:lnTo>
                      <a:pt x="1" y="8836"/>
                    </a:lnTo>
                    <a:cubicBezTo>
                      <a:pt x="1" y="9227"/>
                      <a:pt x="317" y="9542"/>
                      <a:pt x="707" y="9542"/>
                    </a:cubicBezTo>
                    <a:lnTo>
                      <a:pt x="17941" y="9542"/>
                    </a:lnTo>
                    <a:cubicBezTo>
                      <a:pt x="18332" y="9542"/>
                      <a:pt x="18648" y="9227"/>
                      <a:pt x="18648" y="8836"/>
                    </a:cubicBezTo>
                    <a:lnTo>
                      <a:pt x="18648" y="4767"/>
                    </a:lnTo>
                    <a:lnTo>
                      <a:pt x="17895" y="1673"/>
                    </a:lnTo>
                    <a:cubicBezTo>
                      <a:pt x="17655" y="695"/>
                      <a:pt x="16782" y="1"/>
                      <a:pt x="15778" y="1"/>
                    </a:cubicBezTo>
                    <a:cubicBezTo>
                      <a:pt x="15771" y="1"/>
                      <a:pt x="15765" y="1"/>
                      <a:pt x="15758" y="1"/>
                    </a:cubicBezTo>
                    <a:lnTo>
                      <a:pt x="1933" y="1"/>
                    </a:lnTo>
                    <a:cubicBezTo>
                      <a:pt x="1927" y="1"/>
                      <a:pt x="1921" y="1"/>
                      <a:pt x="19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44"/>
              <p:cNvSpPr/>
              <p:nvPr/>
            </p:nvSpPr>
            <p:spPr>
              <a:xfrm>
                <a:off x="5988068" y="859246"/>
                <a:ext cx="325193" cy="229646"/>
              </a:xfrm>
              <a:custGeom>
                <a:avLst/>
                <a:gdLst/>
                <a:ahLst/>
                <a:cxnLst/>
                <a:rect l="l" t="t" r="r" b="b"/>
                <a:pathLst>
                  <a:path w="4637" h="3253" extrusionOk="0">
                    <a:moveTo>
                      <a:pt x="0" y="0"/>
                    </a:moveTo>
                    <a:lnTo>
                      <a:pt x="0" y="3252"/>
                    </a:lnTo>
                    <a:lnTo>
                      <a:pt x="4636" y="3252"/>
                    </a:lnTo>
                    <a:lnTo>
                      <a:pt x="4088" y="967"/>
                    </a:lnTo>
                    <a:cubicBezTo>
                      <a:pt x="3949" y="400"/>
                      <a:pt x="3447" y="0"/>
                      <a:pt x="2862" y="0"/>
                    </a:cubicBezTo>
                    <a:close/>
                  </a:path>
                </a:pathLst>
              </a:custGeom>
              <a:solidFill>
                <a:srgbClr val="522D2D">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44"/>
              <p:cNvSpPr/>
              <p:nvPr/>
            </p:nvSpPr>
            <p:spPr>
              <a:xfrm>
                <a:off x="5913800" y="1245542"/>
                <a:ext cx="355138" cy="357564"/>
              </a:xfrm>
              <a:custGeom>
                <a:avLst/>
                <a:gdLst/>
                <a:ahLst/>
                <a:cxnLst/>
                <a:rect l="l" t="t" r="r" b="b"/>
                <a:pathLst>
                  <a:path w="5064" h="5065" extrusionOk="0">
                    <a:moveTo>
                      <a:pt x="2527" y="1"/>
                    </a:moveTo>
                    <a:cubicBezTo>
                      <a:pt x="1134" y="1"/>
                      <a:pt x="0" y="1134"/>
                      <a:pt x="0" y="2528"/>
                    </a:cubicBezTo>
                    <a:cubicBezTo>
                      <a:pt x="0" y="3931"/>
                      <a:pt x="1134" y="5064"/>
                      <a:pt x="2527" y="5064"/>
                    </a:cubicBezTo>
                    <a:cubicBezTo>
                      <a:pt x="3930" y="5064"/>
                      <a:pt x="5064" y="3931"/>
                      <a:pt x="5064" y="2528"/>
                    </a:cubicBezTo>
                    <a:cubicBezTo>
                      <a:pt x="5064" y="1134"/>
                      <a:pt x="3930" y="1"/>
                      <a:pt x="25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44"/>
              <p:cNvSpPr/>
              <p:nvPr/>
            </p:nvSpPr>
            <p:spPr>
              <a:xfrm>
                <a:off x="6001112" y="1333433"/>
                <a:ext cx="211161" cy="182206"/>
              </a:xfrm>
              <a:custGeom>
                <a:avLst/>
                <a:gdLst/>
                <a:ahLst/>
                <a:cxnLst/>
                <a:rect l="l" t="t" r="r" b="b"/>
                <a:pathLst>
                  <a:path w="3011" h="2581" extrusionOk="0">
                    <a:moveTo>
                      <a:pt x="1292" y="1"/>
                    </a:moveTo>
                    <a:cubicBezTo>
                      <a:pt x="576" y="1"/>
                      <a:pt x="0" y="577"/>
                      <a:pt x="0" y="1292"/>
                    </a:cubicBezTo>
                    <a:cubicBezTo>
                      <a:pt x="0" y="2066"/>
                      <a:pt x="635" y="2580"/>
                      <a:pt x="1299" y="2580"/>
                    </a:cubicBezTo>
                    <a:cubicBezTo>
                      <a:pt x="1615" y="2580"/>
                      <a:pt x="1938" y="2463"/>
                      <a:pt x="2202" y="2203"/>
                    </a:cubicBezTo>
                    <a:cubicBezTo>
                      <a:pt x="3010" y="1385"/>
                      <a:pt x="2434" y="1"/>
                      <a:pt x="12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44"/>
              <p:cNvSpPr/>
              <p:nvPr/>
            </p:nvSpPr>
            <p:spPr>
              <a:xfrm>
                <a:off x="6063668" y="1396403"/>
                <a:ext cx="54772" cy="55135"/>
              </a:xfrm>
              <a:custGeom>
                <a:avLst/>
                <a:gdLst/>
                <a:ahLst/>
                <a:cxnLst/>
                <a:rect l="l" t="t" r="r" b="b"/>
                <a:pathLst>
                  <a:path w="781" h="781" extrusionOk="0">
                    <a:moveTo>
                      <a:pt x="390" y="1"/>
                    </a:moveTo>
                    <a:cubicBezTo>
                      <a:pt x="177" y="1"/>
                      <a:pt x="0" y="177"/>
                      <a:pt x="0" y="391"/>
                    </a:cubicBezTo>
                    <a:cubicBezTo>
                      <a:pt x="0" y="614"/>
                      <a:pt x="177" y="781"/>
                      <a:pt x="390" y="781"/>
                    </a:cubicBezTo>
                    <a:cubicBezTo>
                      <a:pt x="613" y="781"/>
                      <a:pt x="781" y="614"/>
                      <a:pt x="781" y="391"/>
                    </a:cubicBezTo>
                    <a:cubicBezTo>
                      <a:pt x="781" y="177"/>
                      <a:pt x="613" y="1"/>
                      <a:pt x="3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44"/>
              <p:cNvSpPr/>
              <p:nvPr/>
            </p:nvSpPr>
            <p:spPr>
              <a:xfrm>
                <a:off x="5251773" y="1245542"/>
                <a:ext cx="355208" cy="357564"/>
              </a:xfrm>
              <a:custGeom>
                <a:avLst/>
                <a:gdLst/>
                <a:ahLst/>
                <a:cxnLst/>
                <a:rect l="l" t="t" r="r" b="b"/>
                <a:pathLst>
                  <a:path w="5065" h="5065" extrusionOk="0">
                    <a:moveTo>
                      <a:pt x="2537" y="1"/>
                    </a:moveTo>
                    <a:cubicBezTo>
                      <a:pt x="1143" y="1"/>
                      <a:pt x="1" y="1134"/>
                      <a:pt x="1" y="2528"/>
                    </a:cubicBezTo>
                    <a:cubicBezTo>
                      <a:pt x="1" y="3931"/>
                      <a:pt x="1143" y="5064"/>
                      <a:pt x="2537" y="5064"/>
                    </a:cubicBezTo>
                    <a:cubicBezTo>
                      <a:pt x="3931" y="5064"/>
                      <a:pt x="5064" y="3931"/>
                      <a:pt x="5064" y="2528"/>
                    </a:cubicBezTo>
                    <a:cubicBezTo>
                      <a:pt x="5064" y="1134"/>
                      <a:pt x="3931" y="1"/>
                      <a:pt x="25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44"/>
              <p:cNvSpPr/>
              <p:nvPr/>
            </p:nvSpPr>
            <p:spPr>
              <a:xfrm>
                <a:off x="5339085" y="1333433"/>
                <a:ext cx="211161" cy="182206"/>
              </a:xfrm>
              <a:custGeom>
                <a:avLst/>
                <a:gdLst/>
                <a:ahLst/>
                <a:cxnLst/>
                <a:rect l="l" t="t" r="r" b="b"/>
                <a:pathLst>
                  <a:path w="3011" h="2581" extrusionOk="0">
                    <a:moveTo>
                      <a:pt x="1292" y="1"/>
                    </a:moveTo>
                    <a:cubicBezTo>
                      <a:pt x="577" y="1"/>
                      <a:pt x="1" y="577"/>
                      <a:pt x="1" y="1292"/>
                    </a:cubicBezTo>
                    <a:cubicBezTo>
                      <a:pt x="1" y="2066"/>
                      <a:pt x="640" y="2580"/>
                      <a:pt x="1304" y="2580"/>
                    </a:cubicBezTo>
                    <a:cubicBezTo>
                      <a:pt x="1620" y="2580"/>
                      <a:pt x="1942" y="2463"/>
                      <a:pt x="2203" y="2203"/>
                    </a:cubicBezTo>
                    <a:cubicBezTo>
                      <a:pt x="3011" y="1385"/>
                      <a:pt x="2444" y="1"/>
                      <a:pt x="12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44"/>
              <p:cNvSpPr/>
              <p:nvPr/>
            </p:nvSpPr>
            <p:spPr>
              <a:xfrm>
                <a:off x="5401641" y="1396403"/>
                <a:ext cx="64590" cy="55629"/>
              </a:xfrm>
              <a:custGeom>
                <a:avLst/>
                <a:gdLst/>
                <a:ahLst/>
                <a:cxnLst/>
                <a:rect l="l" t="t" r="r" b="b"/>
                <a:pathLst>
                  <a:path w="921" h="788" extrusionOk="0">
                    <a:moveTo>
                      <a:pt x="400" y="1"/>
                    </a:moveTo>
                    <a:cubicBezTo>
                      <a:pt x="177" y="1"/>
                      <a:pt x="1" y="177"/>
                      <a:pt x="1" y="400"/>
                    </a:cubicBezTo>
                    <a:cubicBezTo>
                      <a:pt x="1" y="632"/>
                      <a:pt x="195" y="788"/>
                      <a:pt x="395" y="788"/>
                    </a:cubicBezTo>
                    <a:cubicBezTo>
                      <a:pt x="492" y="788"/>
                      <a:pt x="591" y="751"/>
                      <a:pt x="670" y="670"/>
                    </a:cubicBezTo>
                    <a:cubicBezTo>
                      <a:pt x="920" y="428"/>
                      <a:pt x="744" y="10"/>
                      <a:pt x="4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44"/>
              <p:cNvSpPr/>
              <p:nvPr/>
            </p:nvSpPr>
            <p:spPr>
              <a:xfrm>
                <a:off x="6336614" y="1185818"/>
                <a:ext cx="39834" cy="99821"/>
              </a:xfrm>
              <a:custGeom>
                <a:avLst/>
                <a:gdLst/>
                <a:ahLst/>
                <a:cxnLst/>
                <a:rect l="l" t="t" r="r" b="b"/>
                <a:pathLst>
                  <a:path w="568" h="1414" extrusionOk="0">
                    <a:moveTo>
                      <a:pt x="273" y="1"/>
                    </a:moveTo>
                    <a:cubicBezTo>
                      <a:pt x="122" y="1"/>
                      <a:pt x="1" y="127"/>
                      <a:pt x="1" y="280"/>
                    </a:cubicBezTo>
                    <a:lnTo>
                      <a:pt x="1" y="1135"/>
                    </a:lnTo>
                    <a:cubicBezTo>
                      <a:pt x="10" y="1283"/>
                      <a:pt x="131" y="1413"/>
                      <a:pt x="289" y="1413"/>
                    </a:cubicBezTo>
                    <a:cubicBezTo>
                      <a:pt x="447" y="1413"/>
                      <a:pt x="568" y="1283"/>
                      <a:pt x="568" y="1125"/>
                    </a:cubicBezTo>
                    <a:lnTo>
                      <a:pt x="568" y="280"/>
                    </a:lnTo>
                    <a:cubicBezTo>
                      <a:pt x="568" y="122"/>
                      <a:pt x="447" y="1"/>
                      <a:pt x="289" y="1"/>
                    </a:cubicBezTo>
                    <a:cubicBezTo>
                      <a:pt x="284" y="1"/>
                      <a:pt x="278" y="1"/>
                      <a:pt x="27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44"/>
              <p:cNvSpPr/>
              <p:nvPr/>
            </p:nvSpPr>
            <p:spPr>
              <a:xfrm>
                <a:off x="6268868" y="1355741"/>
                <a:ext cx="152533" cy="110269"/>
              </a:xfrm>
              <a:custGeom>
                <a:avLst/>
                <a:gdLst/>
                <a:ahLst/>
                <a:cxnLst/>
                <a:rect l="l" t="t" r="r" b="b"/>
                <a:pathLst>
                  <a:path w="2175" h="1562" extrusionOk="0">
                    <a:moveTo>
                      <a:pt x="354" y="1"/>
                    </a:moveTo>
                    <a:cubicBezTo>
                      <a:pt x="159" y="1"/>
                      <a:pt x="1" y="158"/>
                      <a:pt x="1" y="354"/>
                    </a:cubicBezTo>
                    <a:lnTo>
                      <a:pt x="1" y="1561"/>
                    </a:lnTo>
                    <a:lnTo>
                      <a:pt x="1199" y="1561"/>
                    </a:lnTo>
                    <a:cubicBezTo>
                      <a:pt x="1738" y="1561"/>
                      <a:pt x="2175" y="1134"/>
                      <a:pt x="2175" y="595"/>
                    </a:cubicBezTo>
                    <a:lnTo>
                      <a:pt x="2175" y="354"/>
                    </a:lnTo>
                    <a:cubicBezTo>
                      <a:pt x="2175" y="158"/>
                      <a:pt x="2017" y="1"/>
                      <a:pt x="18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44"/>
              <p:cNvSpPr/>
              <p:nvPr/>
            </p:nvSpPr>
            <p:spPr>
              <a:xfrm>
                <a:off x="5050430" y="1355741"/>
                <a:ext cx="152533" cy="110269"/>
              </a:xfrm>
              <a:custGeom>
                <a:avLst/>
                <a:gdLst/>
                <a:ahLst/>
                <a:cxnLst/>
                <a:rect l="l" t="t" r="r" b="b"/>
                <a:pathLst>
                  <a:path w="2175" h="1562" extrusionOk="0">
                    <a:moveTo>
                      <a:pt x="363" y="1"/>
                    </a:moveTo>
                    <a:cubicBezTo>
                      <a:pt x="168" y="1"/>
                      <a:pt x="1" y="158"/>
                      <a:pt x="10" y="363"/>
                    </a:cubicBezTo>
                    <a:lnTo>
                      <a:pt x="10" y="595"/>
                    </a:lnTo>
                    <a:cubicBezTo>
                      <a:pt x="10" y="1134"/>
                      <a:pt x="437" y="1561"/>
                      <a:pt x="976" y="1561"/>
                    </a:cubicBezTo>
                    <a:lnTo>
                      <a:pt x="2175" y="1561"/>
                    </a:lnTo>
                    <a:lnTo>
                      <a:pt x="2175" y="354"/>
                    </a:lnTo>
                    <a:cubicBezTo>
                      <a:pt x="2175" y="158"/>
                      <a:pt x="2017" y="1"/>
                      <a:pt x="18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44"/>
              <p:cNvSpPr/>
              <p:nvPr/>
            </p:nvSpPr>
            <p:spPr>
              <a:xfrm>
                <a:off x="5086266" y="1181300"/>
                <a:ext cx="68517" cy="113517"/>
              </a:xfrm>
              <a:custGeom>
                <a:avLst/>
                <a:gdLst/>
                <a:ahLst/>
                <a:cxnLst/>
                <a:rect l="l" t="t" r="r" b="b"/>
                <a:pathLst>
                  <a:path w="977" h="1608" extrusionOk="0">
                    <a:moveTo>
                      <a:pt x="1" y="0"/>
                    </a:moveTo>
                    <a:lnTo>
                      <a:pt x="1" y="1607"/>
                    </a:lnTo>
                    <a:lnTo>
                      <a:pt x="976" y="1607"/>
                    </a:lnTo>
                    <a:lnTo>
                      <a:pt x="97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44"/>
              <p:cNvSpPr/>
              <p:nvPr/>
            </p:nvSpPr>
            <p:spPr>
              <a:xfrm>
                <a:off x="5086266" y="1181300"/>
                <a:ext cx="68517" cy="33533"/>
              </a:xfrm>
              <a:custGeom>
                <a:avLst/>
                <a:gdLst/>
                <a:ahLst/>
                <a:cxnLst/>
                <a:rect l="l" t="t" r="r" b="b"/>
                <a:pathLst>
                  <a:path w="977" h="475" extrusionOk="0">
                    <a:moveTo>
                      <a:pt x="1" y="0"/>
                    </a:moveTo>
                    <a:lnTo>
                      <a:pt x="1" y="474"/>
                    </a:lnTo>
                    <a:lnTo>
                      <a:pt x="976" y="474"/>
                    </a:lnTo>
                    <a:lnTo>
                      <a:pt x="97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44"/>
              <p:cNvSpPr/>
              <p:nvPr/>
            </p:nvSpPr>
            <p:spPr>
              <a:xfrm>
                <a:off x="5988068" y="1116353"/>
                <a:ext cx="79527" cy="38121"/>
              </a:xfrm>
              <a:custGeom>
                <a:avLst/>
                <a:gdLst/>
                <a:ahLst/>
                <a:cxnLst/>
                <a:rect l="l" t="t" r="r" b="b"/>
                <a:pathLst>
                  <a:path w="1134" h="540" extrusionOk="0">
                    <a:moveTo>
                      <a:pt x="0" y="0"/>
                    </a:moveTo>
                    <a:lnTo>
                      <a:pt x="0" y="539"/>
                    </a:lnTo>
                    <a:lnTo>
                      <a:pt x="1134" y="539"/>
                    </a:lnTo>
                    <a:lnTo>
                      <a:pt x="1134" y="0"/>
                    </a:lnTo>
                    <a:close/>
                  </a:path>
                </a:pathLst>
              </a:custGeom>
              <a:solidFill>
                <a:srgbClr val="522D2D">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44"/>
              <p:cNvSpPr/>
              <p:nvPr/>
            </p:nvSpPr>
            <p:spPr>
              <a:xfrm>
                <a:off x="5668135" y="1116353"/>
                <a:ext cx="79598" cy="38121"/>
              </a:xfrm>
              <a:custGeom>
                <a:avLst/>
                <a:gdLst/>
                <a:ahLst/>
                <a:cxnLst/>
                <a:rect l="l" t="t" r="r" b="b"/>
                <a:pathLst>
                  <a:path w="1135" h="540" extrusionOk="0">
                    <a:moveTo>
                      <a:pt x="1" y="0"/>
                    </a:moveTo>
                    <a:lnTo>
                      <a:pt x="1" y="539"/>
                    </a:lnTo>
                    <a:lnTo>
                      <a:pt x="1134" y="539"/>
                    </a:lnTo>
                    <a:lnTo>
                      <a:pt x="1134" y="0"/>
                    </a:lnTo>
                    <a:close/>
                  </a:path>
                </a:pathLst>
              </a:custGeom>
              <a:solidFill>
                <a:srgbClr val="522D2D">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44"/>
              <p:cNvSpPr/>
              <p:nvPr/>
            </p:nvSpPr>
            <p:spPr>
              <a:xfrm>
                <a:off x="5350797" y="859246"/>
                <a:ext cx="288094" cy="229646"/>
              </a:xfrm>
              <a:custGeom>
                <a:avLst/>
                <a:gdLst/>
                <a:ahLst/>
                <a:cxnLst/>
                <a:rect l="l" t="t" r="r" b="b"/>
                <a:pathLst>
                  <a:path w="4108" h="3253" extrusionOk="0">
                    <a:moveTo>
                      <a:pt x="1" y="0"/>
                    </a:moveTo>
                    <a:lnTo>
                      <a:pt x="1" y="3252"/>
                    </a:lnTo>
                    <a:lnTo>
                      <a:pt x="4107" y="3252"/>
                    </a:lnTo>
                    <a:lnTo>
                      <a:pt x="4107" y="0"/>
                    </a:lnTo>
                    <a:close/>
                  </a:path>
                </a:pathLst>
              </a:custGeom>
              <a:solidFill>
                <a:srgbClr val="522D2D">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44"/>
              <p:cNvSpPr/>
              <p:nvPr/>
            </p:nvSpPr>
            <p:spPr>
              <a:xfrm>
                <a:off x="5668135" y="859246"/>
                <a:ext cx="288094" cy="229646"/>
              </a:xfrm>
              <a:custGeom>
                <a:avLst/>
                <a:gdLst/>
                <a:ahLst/>
                <a:cxnLst/>
                <a:rect l="l" t="t" r="r" b="b"/>
                <a:pathLst>
                  <a:path w="4108" h="3253" extrusionOk="0">
                    <a:moveTo>
                      <a:pt x="1" y="0"/>
                    </a:moveTo>
                    <a:lnTo>
                      <a:pt x="1" y="3252"/>
                    </a:lnTo>
                    <a:lnTo>
                      <a:pt x="4107" y="3252"/>
                    </a:lnTo>
                    <a:lnTo>
                      <a:pt x="4107" y="0"/>
                    </a:lnTo>
                    <a:close/>
                  </a:path>
                </a:pathLst>
              </a:custGeom>
              <a:solidFill>
                <a:srgbClr val="522D2D">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44"/>
              <p:cNvSpPr/>
              <p:nvPr/>
            </p:nvSpPr>
            <p:spPr>
              <a:xfrm>
                <a:off x="5154713" y="859246"/>
                <a:ext cx="163613" cy="229646"/>
              </a:xfrm>
              <a:custGeom>
                <a:avLst/>
                <a:gdLst/>
                <a:ahLst/>
                <a:cxnLst/>
                <a:rect l="l" t="t" r="r" b="b"/>
                <a:pathLst>
                  <a:path w="2333" h="3253" extrusionOk="0">
                    <a:moveTo>
                      <a:pt x="1022" y="0"/>
                    </a:moveTo>
                    <a:cubicBezTo>
                      <a:pt x="790" y="0"/>
                      <a:pt x="586" y="168"/>
                      <a:pt x="539" y="400"/>
                    </a:cubicBezTo>
                    <a:lnTo>
                      <a:pt x="0" y="3252"/>
                    </a:lnTo>
                    <a:lnTo>
                      <a:pt x="2332" y="3252"/>
                    </a:lnTo>
                    <a:lnTo>
                      <a:pt x="2332" y="0"/>
                    </a:lnTo>
                    <a:close/>
                  </a:path>
                </a:pathLst>
              </a:custGeom>
              <a:solidFill>
                <a:srgbClr val="522D2D">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44"/>
              <p:cNvSpPr/>
              <p:nvPr/>
            </p:nvSpPr>
            <p:spPr>
              <a:xfrm>
                <a:off x="6268868" y="1355741"/>
                <a:ext cx="152533" cy="110269"/>
              </a:xfrm>
              <a:custGeom>
                <a:avLst/>
                <a:gdLst/>
                <a:ahLst/>
                <a:cxnLst/>
                <a:rect l="l" t="t" r="r" b="b"/>
                <a:pathLst>
                  <a:path w="2175" h="1562" extrusionOk="0">
                    <a:moveTo>
                      <a:pt x="354" y="1"/>
                    </a:moveTo>
                    <a:cubicBezTo>
                      <a:pt x="159" y="1"/>
                      <a:pt x="1" y="158"/>
                      <a:pt x="1" y="354"/>
                    </a:cubicBezTo>
                    <a:lnTo>
                      <a:pt x="1" y="1561"/>
                    </a:lnTo>
                    <a:lnTo>
                      <a:pt x="1199" y="1561"/>
                    </a:lnTo>
                    <a:cubicBezTo>
                      <a:pt x="1738" y="1561"/>
                      <a:pt x="2175" y="1134"/>
                      <a:pt x="2175" y="595"/>
                    </a:cubicBezTo>
                    <a:lnTo>
                      <a:pt x="2175" y="354"/>
                    </a:lnTo>
                    <a:cubicBezTo>
                      <a:pt x="2175" y="158"/>
                      <a:pt x="2017" y="1"/>
                      <a:pt x="1822" y="1"/>
                    </a:cubicBezTo>
                    <a:close/>
                  </a:path>
                </a:pathLst>
              </a:custGeom>
              <a:solidFill>
                <a:srgbClr val="FFFFFF">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44"/>
              <p:cNvSpPr/>
              <p:nvPr/>
            </p:nvSpPr>
            <p:spPr>
              <a:xfrm>
                <a:off x="5050430" y="1355741"/>
                <a:ext cx="152533" cy="110269"/>
              </a:xfrm>
              <a:custGeom>
                <a:avLst/>
                <a:gdLst/>
                <a:ahLst/>
                <a:cxnLst/>
                <a:rect l="l" t="t" r="r" b="b"/>
                <a:pathLst>
                  <a:path w="2175" h="1562" extrusionOk="0">
                    <a:moveTo>
                      <a:pt x="363" y="1"/>
                    </a:moveTo>
                    <a:cubicBezTo>
                      <a:pt x="168" y="1"/>
                      <a:pt x="1" y="158"/>
                      <a:pt x="10" y="363"/>
                    </a:cubicBezTo>
                    <a:lnTo>
                      <a:pt x="10" y="595"/>
                    </a:lnTo>
                    <a:cubicBezTo>
                      <a:pt x="10" y="1134"/>
                      <a:pt x="437" y="1561"/>
                      <a:pt x="976" y="1561"/>
                    </a:cubicBezTo>
                    <a:lnTo>
                      <a:pt x="2175" y="1561"/>
                    </a:lnTo>
                    <a:lnTo>
                      <a:pt x="2175" y="354"/>
                    </a:lnTo>
                    <a:cubicBezTo>
                      <a:pt x="2175" y="158"/>
                      <a:pt x="2017" y="1"/>
                      <a:pt x="1822" y="1"/>
                    </a:cubicBezTo>
                    <a:close/>
                  </a:path>
                </a:pathLst>
              </a:custGeom>
              <a:solidFill>
                <a:srgbClr val="FFFFFF">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71" name="Google Shape;671;p44"/>
          <p:cNvGrpSpPr/>
          <p:nvPr/>
        </p:nvGrpSpPr>
        <p:grpSpPr>
          <a:xfrm rot="600107">
            <a:off x="7555071" y="1998368"/>
            <a:ext cx="822990" cy="678949"/>
            <a:chOff x="4836500" y="3573075"/>
            <a:chExt cx="731879" cy="607184"/>
          </a:xfrm>
        </p:grpSpPr>
        <p:sp>
          <p:nvSpPr>
            <p:cNvPr id="672" name="Google Shape;672;p44"/>
            <p:cNvSpPr/>
            <p:nvPr/>
          </p:nvSpPr>
          <p:spPr>
            <a:xfrm>
              <a:off x="4836500" y="3573249"/>
              <a:ext cx="729551" cy="606835"/>
            </a:xfrm>
            <a:custGeom>
              <a:avLst/>
              <a:gdLst/>
              <a:ahLst/>
              <a:cxnLst/>
              <a:rect l="l" t="t" r="r" b="b"/>
              <a:pathLst>
                <a:path w="14685" h="12172" extrusionOk="0">
                  <a:moveTo>
                    <a:pt x="7343" y="0"/>
                  </a:moveTo>
                  <a:cubicBezTo>
                    <a:pt x="7034" y="0"/>
                    <a:pt x="6725" y="149"/>
                    <a:pt x="6539" y="446"/>
                  </a:cubicBezTo>
                  <a:lnTo>
                    <a:pt x="584" y="10035"/>
                  </a:lnTo>
                  <a:cubicBezTo>
                    <a:pt x="1" y="10969"/>
                    <a:pt x="671" y="12171"/>
                    <a:pt x="1760" y="12171"/>
                  </a:cubicBezTo>
                  <a:cubicBezTo>
                    <a:pt x="1764" y="12171"/>
                    <a:pt x="1769" y="12171"/>
                    <a:pt x="1773" y="12171"/>
                  </a:cubicBezTo>
                  <a:lnTo>
                    <a:pt x="12913" y="12171"/>
                  </a:lnTo>
                  <a:cubicBezTo>
                    <a:pt x="12917" y="12171"/>
                    <a:pt x="12921" y="12171"/>
                    <a:pt x="12925" y="12171"/>
                  </a:cubicBezTo>
                  <a:cubicBezTo>
                    <a:pt x="14014" y="12171"/>
                    <a:pt x="14685" y="10969"/>
                    <a:pt x="14102" y="10035"/>
                  </a:cubicBezTo>
                  <a:lnTo>
                    <a:pt x="8146" y="446"/>
                  </a:lnTo>
                  <a:cubicBezTo>
                    <a:pt x="7961" y="149"/>
                    <a:pt x="7652" y="0"/>
                    <a:pt x="7343" y="0"/>
                  </a:cubicBezTo>
                  <a:close/>
                </a:path>
              </a:pathLst>
            </a:custGeom>
            <a:solidFill>
              <a:schemeClr val="accent6"/>
            </a:solidFill>
            <a:ln w="114300"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3" name="Google Shape;673;p44"/>
            <p:cNvGrpSpPr/>
            <p:nvPr/>
          </p:nvGrpSpPr>
          <p:grpSpPr>
            <a:xfrm>
              <a:off x="4839027" y="3573075"/>
              <a:ext cx="729352" cy="607184"/>
              <a:chOff x="6971200" y="2195375"/>
              <a:chExt cx="367025" cy="304475"/>
            </a:xfrm>
          </p:grpSpPr>
          <p:sp>
            <p:nvSpPr>
              <p:cNvPr id="674" name="Google Shape;674;p44"/>
              <p:cNvSpPr/>
              <p:nvPr/>
            </p:nvSpPr>
            <p:spPr>
              <a:xfrm>
                <a:off x="6971200" y="2195375"/>
                <a:ext cx="367025" cy="304475"/>
              </a:xfrm>
              <a:custGeom>
                <a:avLst/>
                <a:gdLst/>
                <a:ahLst/>
                <a:cxnLst/>
                <a:rect l="l" t="t" r="r" b="b"/>
                <a:pathLst>
                  <a:path w="14681" h="12179" extrusionOk="0">
                    <a:moveTo>
                      <a:pt x="7345" y="1"/>
                    </a:moveTo>
                    <a:cubicBezTo>
                      <a:pt x="7036" y="1"/>
                      <a:pt x="6727" y="152"/>
                      <a:pt x="6542" y="454"/>
                    </a:cubicBezTo>
                    <a:lnTo>
                      <a:pt x="586" y="10042"/>
                    </a:lnTo>
                    <a:cubicBezTo>
                      <a:pt x="1" y="10971"/>
                      <a:pt x="679" y="12179"/>
                      <a:pt x="1775" y="12179"/>
                    </a:cubicBezTo>
                    <a:lnTo>
                      <a:pt x="12906" y="12179"/>
                    </a:lnTo>
                    <a:cubicBezTo>
                      <a:pt x="14011" y="12179"/>
                      <a:pt x="14680" y="10971"/>
                      <a:pt x="14095" y="10042"/>
                    </a:cubicBezTo>
                    <a:lnTo>
                      <a:pt x="8149" y="454"/>
                    </a:lnTo>
                    <a:cubicBezTo>
                      <a:pt x="7963" y="152"/>
                      <a:pt x="7654" y="1"/>
                      <a:pt x="73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44"/>
              <p:cNvSpPr/>
              <p:nvPr/>
            </p:nvSpPr>
            <p:spPr>
              <a:xfrm>
                <a:off x="6998625" y="2216525"/>
                <a:ext cx="312425" cy="269175"/>
              </a:xfrm>
              <a:custGeom>
                <a:avLst/>
                <a:gdLst/>
                <a:ahLst/>
                <a:cxnLst/>
                <a:rect l="l" t="t" r="r" b="b"/>
                <a:pathLst>
                  <a:path w="12497" h="10767" extrusionOk="0">
                    <a:moveTo>
                      <a:pt x="6244" y="593"/>
                    </a:moveTo>
                    <a:cubicBezTo>
                      <a:pt x="6346" y="593"/>
                      <a:pt x="6429" y="648"/>
                      <a:pt x="6476" y="732"/>
                    </a:cubicBezTo>
                    <a:lnTo>
                      <a:pt x="11809" y="9707"/>
                    </a:lnTo>
                    <a:cubicBezTo>
                      <a:pt x="11874" y="9800"/>
                      <a:pt x="11874" y="9930"/>
                      <a:pt x="11809" y="10032"/>
                    </a:cubicBezTo>
                    <a:cubicBezTo>
                      <a:pt x="11762" y="10116"/>
                      <a:pt x="11679" y="10171"/>
                      <a:pt x="11577" y="10171"/>
                    </a:cubicBezTo>
                    <a:lnTo>
                      <a:pt x="911" y="10171"/>
                    </a:lnTo>
                    <a:cubicBezTo>
                      <a:pt x="818" y="10171"/>
                      <a:pt x="725" y="10116"/>
                      <a:pt x="678" y="10032"/>
                    </a:cubicBezTo>
                    <a:cubicBezTo>
                      <a:pt x="623" y="9930"/>
                      <a:pt x="623" y="9800"/>
                      <a:pt x="678" y="9707"/>
                    </a:cubicBezTo>
                    <a:lnTo>
                      <a:pt x="6011" y="732"/>
                    </a:lnTo>
                    <a:cubicBezTo>
                      <a:pt x="6058" y="648"/>
                      <a:pt x="6151" y="593"/>
                      <a:pt x="6244" y="593"/>
                    </a:cubicBezTo>
                    <a:close/>
                    <a:moveTo>
                      <a:pt x="6247" y="0"/>
                    </a:moveTo>
                    <a:cubicBezTo>
                      <a:pt x="5958" y="0"/>
                      <a:pt x="5668" y="142"/>
                      <a:pt x="5500" y="425"/>
                    </a:cubicBezTo>
                    <a:lnTo>
                      <a:pt x="167" y="9400"/>
                    </a:lnTo>
                    <a:cubicBezTo>
                      <a:pt x="0" y="9688"/>
                      <a:pt x="0" y="10032"/>
                      <a:pt x="158" y="10320"/>
                    </a:cubicBezTo>
                    <a:cubicBezTo>
                      <a:pt x="307" y="10599"/>
                      <a:pt x="595" y="10766"/>
                      <a:pt x="911" y="10766"/>
                    </a:cubicBezTo>
                    <a:lnTo>
                      <a:pt x="11577" y="10766"/>
                    </a:lnTo>
                    <a:cubicBezTo>
                      <a:pt x="11892" y="10766"/>
                      <a:pt x="12180" y="10599"/>
                      <a:pt x="12329" y="10320"/>
                    </a:cubicBezTo>
                    <a:cubicBezTo>
                      <a:pt x="12496" y="10032"/>
                      <a:pt x="12496" y="9688"/>
                      <a:pt x="12329" y="9400"/>
                    </a:cubicBezTo>
                    <a:lnTo>
                      <a:pt x="6987" y="425"/>
                    </a:lnTo>
                    <a:cubicBezTo>
                      <a:pt x="6824" y="142"/>
                      <a:pt x="6536" y="0"/>
                      <a:pt x="624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44"/>
              <p:cNvSpPr/>
              <p:nvPr/>
            </p:nvSpPr>
            <p:spPr>
              <a:xfrm>
                <a:off x="7038800" y="2418300"/>
                <a:ext cx="63200" cy="35575"/>
              </a:xfrm>
              <a:custGeom>
                <a:avLst/>
                <a:gdLst/>
                <a:ahLst/>
                <a:cxnLst/>
                <a:rect l="l" t="t" r="r" b="b"/>
                <a:pathLst>
                  <a:path w="2528" h="1423" extrusionOk="0">
                    <a:moveTo>
                      <a:pt x="1998" y="1"/>
                    </a:moveTo>
                    <a:cubicBezTo>
                      <a:pt x="1979" y="1"/>
                      <a:pt x="1961" y="1"/>
                      <a:pt x="1942" y="10"/>
                    </a:cubicBezTo>
                    <a:lnTo>
                      <a:pt x="75" y="1246"/>
                    </a:lnTo>
                    <a:cubicBezTo>
                      <a:pt x="0" y="1292"/>
                      <a:pt x="38" y="1422"/>
                      <a:pt x="130" y="1422"/>
                    </a:cubicBezTo>
                    <a:lnTo>
                      <a:pt x="846" y="1413"/>
                    </a:lnTo>
                    <a:lnTo>
                      <a:pt x="1004" y="1413"/>
                    </a:lnTo>
                    <a:cubicBezTo>
                      <a:pt x="1022" y="1413"/>
                      <a:pt x="1041" y="1404"/>
                      <a:pt x="1060" y="1385"/>
                    </a:cubicBezTo>
                    <a:lnTo>
                      <a:pt x="2453" y="168"/>
                    </a:lnTo>
                    <a:cubicBezTo>
                      <a:pt x="2528" y="103"/>
                      <a:pt x="2481" y="1"/>
                      <a:pt x="23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44"/>
              <p:cNvSpPr/>
              <p:nvPr/>
            </p:nvSpPr>
            <p:spPr>
              <a:xfrm>
                <a:off x="7088725" y="2418300"/>
                <a:ext cx="44625" cy="35325"/>
              </a:xfrm>
              <a:custGeom>
                <a:avLst/>
                <a:gdLst/>
                <a:ahLst/>
                <a:cxnLst/>
                <a:rect l="l" t="t" r="r" b="b"/>
                <a:pathLst>
                  <a:path w="1785" h="1413" extrusionOk="0">
                    <a:moveTo>
                      <a:pt x="1181" y="1"/>
                    </a:moveTo>
                    <a:cubicBezTo>
                      <a:pt x="1153" y="1"/>
                      <a:pt x="1125" y="10"/>
                      <a:pt x="1116" y="38"/>
                    </a:cubicBezTo>
                    <a:lnTo>
                      <a:pt x="57" y="1264"/>
                    </a:lnTo>
                    <a:cubicBezTo>
                      <a:pt x="1" y="1320"/>
                      <a:pt x="47" y="1413"/>
                      <a:pt x="131" y="1413"/>
                    </a:cubicBezTo>
                    <a:lnTo>
                      <a:pt x="1088" y="1413"/>
                    </a:lnTo>
                    <a:cubicBezTo>
                      <a:pt x="1125" y="1413"/>
                      <a:pt x="1153" y="1394"/>
                      <a:pt x="1172" y="1357"/>
                    </a:cubicBezTo>
                    <a:lnTo>
                      <a:pt x="1757" y="140"/>
                    </a:lnTo>
                    <a:cubicBezTo>
                      <a:pt x="1785" y="75"/>
                      <a:pt x="1738" y="1"/>
                      <a:pt x="166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44"/>
              <p:cNvSpPr/>
              <p:nvPr/>
            </p:nvSpPr>
            <p:spPr>
              <a:xfrm>
                <a:off x="7139825" y="2418075"/>
                <a:ext cx="30000" cy="35550"/>
              </a:xfrm>
              <a:custGeom>
                <a:avLst/>
                <a:gdLst/>
                <a:ahLst/>
                <a:cxnLst/>
                <a:rect l="l" t="t" r="r" b="b"/>
                <a:pathLst>
                  <a:path w="1200" h="1422" extrusionOk="0">
                    <a:moveTo>
                      <a:pt x="345" y="0"/>
                    </a:moveTo>
                    <a:cubicBezTo>
                      <a:pt x="298" y="0"/>
                      <a:pt x="261" y="38"/>
                      <a:pt x="252" y="84"/>
                    </a:cubicBezTo>
                    <a:lnTo>
                      <a:pt x="20" y="1301"/>
                    </a:lnTo>
                    <a:cubicBezTo>
                      <a:pt x="1" y="1357"/>
                      <a:pt x="47" y="1413"/>
                      <a:pt x="103" y="1422"/>
                    </a:cubicBezTo>
                    <a:lnTo>
                      <a:pt x="1097" y="1422"/>
                    </a:lnTo>
                    <a:cubicBezTo>
                      <a:pt x="1153" y="1422"/>
                      <a:pt x="1199" y="1366"/>
                      <a:pt x="1190" y="1301"/>
                    </a:cubicBezTo>
                    <a:lnTo>
                      <a:pt x="958" y="84"/>
                    </a:lnTo>
                    <a:cubicBezTo>
                      <a:pt x="949" y="38"/>
                      <a:pt x="911" y="0"/>
                      <a:pt x="8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44"/>
              <p:cNvSpPr/>
              <p:nvPr/>
            </p:nvSpPr>
            <p:spPr>
              <a:xfrm>
                <a:off x="7176300" y="2418300"/>
                <a:ext cx="44400" cy="35325"/>
              </a:xfrm>
              <a:custGeom>
                <a:avLst/>
                <a:gdLst/>
                <a:ahLst/>
                <a:cxnLst/>
                <a:rect l="l" t="t" r="r" b="b"/>
                <a:pathLst>
                  <a:path w="1776" h="1413" extrusionOk="0">
                    <a:moveTo>
                      <a:pt x="112" y="1"/>
                    </a:moveTo>
                    <a:cubicBezTo>
                      <a:pt x="47" y="1"/>
                      <a:pt x="1" y="66"/>
                      <a:pt x="28" y="131"/>
                    </a:cubicBezTo>
                    <a:lnTo>
                      <a:pt x="614" y="1357"/>
                    </a:lnTo>
                    <a:cubicBezTo>
                      <a:pt x="623" y="1394"/>
                      <a:pt x="660" y="1413"/>
                      <a:pt x="697" y="1413"/>
                    </a:cubicBezTo>
                    <a:lnTo>
                      <a:pt x="1654" y="1413"/>
                    </a:lnTo>
                    <a:cubicBezTo>
                      <a:pt x="1738" y="1413"/>
                      <a:pt x="1775" y="1320"/>
                      <a:pt x="1729" y="1255"/>
                    </a:cubicBezTo>
                    <a:lnTo>
                      <a:pt x="670" y="29"/>
                    </a:lnTo>
                    <a:cubicBezTo>
                      <a:pt x="651" y="10"/>
                      <a:pt x="632" y="1"/>
                      <a:pt x="60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44"/>
              <p:cNvSpPr/>
              <p:nvPr/>
            </p:nvSpPr>
            <p:spPr>
              <a:xfrm>
                <a:off x="7207650" y="2418300"/>
                <a:ext cx="63200" cy="35575"/>
              </a:xfrm>
              <a:custGeom>
                <a:avLst/>
                <a:gdLst/>
                <a:ahLst/>
                <a:cxnLst/>
                <a:rect l="l" t="t" r="r" b="b"/>
                <a:pathLst>
                  <a:path w="2528" h="1423" extrusionOk="0">
                    <a:moveTo>
                      <a:pt x="131" y="1"/>
                    </a:moveTo>
                    <a:cubicBezTo>
                      <a:pt x="38" y="1"/>
                      <a:pt x="1" y="112"/>
                      <a:pt x="66" y="168"/>
                    </a:cubicBezTo>
                    <a:lnTo>
                      <a:pt x="1460" y="1394"/>
                    </a:lnTo>
                    <a:cubicBezTo>
                      <a:pt x="1478" y="1413"/>
                      <a:pt x="1506" y="1422"/>
                      <a:pt x="1525" y="1422"/>
                    </a:cubicBezTo>
                    <a:lnTo>
                      <a:pt x="2398" y="1422"/>
                    </a:lnTo>
                    <a:cubicBezTo>
                      <a:pt x="2491" y="1422"/>
                      <a:pt x="2528" y="1292"/>
                      <a:pt x="2454" y="1246"/>
                    </a:cubicBezTo>
                    <a:lnTo>
                      <a:pt x="577" y="19"/>
                    </a:lnTo>
                    <a:cubicBezTo>
                      <a:pt x="568" y="10"/>
                      <a:pt x="549" y="1"/>
                      <a:pt x="5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44"/>
              <p:cNvSpPr/>
              <p:nvPr/>
            </p:nvSpPr>
            <p:spPr>
              <a:xfrm>
                <a:off x="7186300" y="2382300"/>
                <a:ext cx="25" cy="25"/>
              </a:xfrm>
              <a:custGeom>
                <a:avLst/>
                <a:gdLst/>
                <a:ahLst/>
                <a:cxnLst/>
                <a:rect l="l" t="t" r="r" b="b"/>
                <a:pathLst>
                  <a:path w="1" h="1" extrusionOk="0">
                    <a:moveTo>
                      <a:pt x="0" y="1"/>
                    </a:moveTo>
                    <a:lnTo>
                      <a:pt x="0" y="1"/>
                    </a:ln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44"/>
              <p:cNvSpPr/>
              <p:nvPr/>
            </p:nvSpPr>
            <p:spPr>
              <a:xfrm>
                <a:off x="7111800" y="2305650"/>
                <a:ext cx="84275" cy="130325"/>
              </a:xfrm>
              <a:custGeom>
                <a:avLst/>
                <a:gdLst/>
                <a:ahLst/>
                <a:cxnLst/>
                <a:rect l="l" t="t" r="r" b="b"/>
                <a:pathLst>
                  <a:path w="3371" h="5213" extrusionOk="0">
                    <a:moveTo>
                      <a:pt x="1828" y="1"/>
                    </a:moveTo>
                    <a:cubicBezTo>
                      <a:pt x="1308" y="1"/>
                      <a:pt x="1131" y="707"/>
                      <a:pt x="1596" y="948"/>
                    </a:cubicBezTo>
                    <a:cubicBezTo>
                      <a:pt x="1586" y="958"/>
                      <a:pt x="1577" y="967"/>
                      <a:pt x="1568" y="985"/>
                    </a:cubicBezTo>
                    <a:lnTo>
                      <a:pt x="1103" y="1822"/>
                    </a:lnTo>
                    <a:lnTo>
                      <a:pt x="276" y="2361"/>
                    </a:lnTo>
                    <a:cubicBezTo>
                      <a:pt x="1" y="2537"/>
                      <a:pt x="173" y="2909"/>
                      <a:pt x="430" y="2909"/>
                    </a:cubicBezTo>
                    <a:cubicBezTo>
                      <a:pt x="485" y="2909"/>
                      <a:pt x="543" y="2892"/>
                      <a:pt x="602" y="2853"/>
                    </a:cubicBezTo>
                    <a:lnTo>
                      <a:pt x="1484" y="2277"/>
                    </a:lnTo>
                    <a:cubicBezTo>
                      <a:pt x="1512" y="2258"/>
                      <a:pt x="1531" y="2230"/>
                      <a:pt x="1549" y="2203"/>
                    </a:cubicBezTo>
                    <a:lnTo>
                      <a:pt x="1549" y="2788"/>
                    </a:lnTo>
                    <a:lnTo>
                      <a:pt x="249" y="4683"/>
                    </a:lnTo>
                    <a:cubicBezTo>
                      <a:pt x="211" y="4730"/>
                      <a:pt x="202" y="4795"/>
                      <a:pt x="202" y="4850"/>
                    </a:cubicBezTo>
                    <a:cubicBezTo>
                      <a:pt x="202" y="5008"/>
                      <a:pt x="332" y="5138"/>
                      <a:pt x="490" y="5138"/>
                    </a:cubicBezTo>
                    <a:cubicBezTo>
                      <a:pt x="583" y="5138"/>
                      <a:pt x="667" y="5092"/>
                      <a:pt x="722" y="5018"/>
                    </a:cubicBezTo>
                    <a:lnTo>
                      <a:pt x="1828" y="3429"/>
                    </a:lnTo>
                    <a:lnTo>
                      <a:pt x="2748" y="5064"/>
                    </a:lnTo>
                    <a:cubicBezTo>
                      <a:pt x="2794" y="5157"/>
                      <a:pt x="2896" y="5213"/>
                      <a:pt x="3008" y="5213"/>
                    </a:cubicBezTo>
                    <a:cubicBezTo>
                      <a:pt x="3231" y="5204"/>
                      <a:pt x="3370" y="4962"/>
                      <a:pt x="3259" y="4776"/>
                    </a:cubicBezTo>
                    <a:lnTo>
                      <a:pt x="2144" y="2797"/>
                    </a:lnTo>
                    <a:lnTo>
                      <a:pt x="2144" y="1803"/>
                    </a:lnTo>
                    <a:lnTo>
                      <a:pt x="2358" y="1998"/>
                    </a:lnTo>
                    <a:lnTo>
                      <a:pt x="2711" y="2881"/>
                    </a:lnTo>
                    <a:cubicBezTo>
                      <a:pt x="2757" y="2992"/>
                      <a:pt x="2859" y="3057"/>
                      <a:pt x="2980" y="3057"/>
                    </a:cubicBezTo>
                    <a:cubicBezTo>
                      <a:pt x="3017" y="3057"/>
                      <a:pt x="3054" y="3057"/>
                      <a:pt x="3092" y="3039"/>
                    </a:cubicBezTo>
                    <a:cubicBezTo>
                      <a:pt x="3240" y="2983"/>
                      <a:pt x="3315" y="2806"/>
                      <a:pt x="3250" y="2658"/>
                    </a:cubicBezTo>
                    <a:lnTo>
                      <a:pt x="2869" y="1710"/>
                    </a:lnTo>
                    <a:cubicBezTo>
                      <a:pt x="2859" y="1673"/>
                      <a:pt x="2831" y="1636"/>
                      <a:pt x="2794" y="1608"/>
                    </a:cubicBezTo>
                    <a:lnTo>
                      <a:pt x="2060" y="948"/>
                    </a:lnTo>
                    <a:cubicBezTo>
                      <a:pt x="2525" y="707"/>
                      <a:pt x="2348" y="1"/>
                      <a:pt x="18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83" name="Google Shape;683;p44"/>
          <p:cNvGrpSpPr/>
          <p:nvPr/>
        </p:nvGrpSpPr>
        <p:grpSpPr>
          <a:xfrm rot="-1199926">
            <a:off x="5572991" y="3688229"/>
            <a:ext cx="822944" cy="720064"/>
            <a:chOff x="5553447" y="3661691"/>
            <a:chExt cx="731410" cy="644411"/>
          </a:xfrm>
        </p:grpSpPr>
        <p:sp>
          <p:nvSpPr>
            <p:cNvPr id="684" name="Google Shape;684;p44"/>
            <p:cNvSpPr/>
            <p:nvPr/>
          </p:nvSpPr>
          <p:spPr>
            <a:xfrm>
              <a:off x="5553488" y="3661760"/>
              <a:ext cx="729247" cy="644273"/>
            </a:xfrm>
            <a:custGeom>
              <a:avLst/>
              <a:gdLst/>
              <a:ahLst/>
              <a:cxnLst/>
              <a:rect l="l" t="t" r="r" b="b"/>
              <a:pathLst>
                <a:path w="15842" h="13937" extrusionOk="0">
                  <a:moveTo>
                    <a:pt x="7916" y="0"/>
                  </a:moveTo>
                  <a:cubicBezTo>
                    <a:pt x="6548" y="0"/>
                    <a:pt x="5167" y="402"/>
                    <a:pt x="3959" y="1237"/>
                  </a:cubicBezTo>
                  <a:cubicBezTo>
                    <a:pt x="790" y="3429"/>
                    <a:pt x="1" y="7778"/>
                    <a:pt x="2193" y="10936"/>
                  </a:cubicBezTo>
                  <a:cubicBezTo>
                    <a:pt x="3546" y="12891"/>
                    <a:pt x="5718" y="13936"/>
                    <a:pt x="7926" y="13936"/>
                  </a:cubicBezTo>
                  <a:cubicBezTo>
                    <a:pt x="9297" y="13936"/>
                    <a:pt x="10683" y="13533"/>
                    <a:pt x="11893" y="12692"/>
                  </a:cubicBezTo>
                  <a:cubicBezTo>
                    <a:pt x="15052" y="10500"/>
                    <a:pt x="15842" y="6161"/>
                    <a:pt x="13649" y="3002"/>
                  </a:cubicBezTo>
                  <a:cubicBezTo>
                    <a:pt x="12295" y="1046"/>
                    <a:pt x="10123" y="0"/>
                    <a:pt x="7916" y="0"/>
                  </a:cubicBezTo>
                  <a:close/>
                </a:path>
              </a:pathLst>
            </a:custGeom>
            <a:solidFill>
              <a:schemeClr val="accent6"/>
            </a:solidFill>
            <a:ln w="114300"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85" name="Google Shape;685;p44"/>
            <p:cNvGrpSpPr/>
            <p:nvPr/>
          </p:nvGrpSpPr>
          <p:grpSpPr>
            <a:xfrm>
              <a:off x="5553447" y="3661691"/>
              <a:ext cx="731410" cy="644411"/>
              <a:chOff x="3991850" y="2173450"/>
              <a:chExt cx="397225" cy="348500"/>
            </a:xfrm>
          </p:grpSpPr>
          <p:sp>
            <p:nvSpPr>
              <p:cNvPr id="686" name="Google Shape;686;p44"/>
              <p:cNvSpPr/>
              <p:nvPr/>
            </p:nvSpPr>
            <p:spPr>
              <a:xfrm>
                <a:off x="3991850" y="2173450"/>
                <a:ext cx="397225" cy="348500"/>
              </a:xfrm>
              <a:custGeom>
                <a:avLst/>
                <a:gdLst/>
                <a:ahLst/>
                <a:cxnLst/>
                <a:rect l="l" t="t" r="r" b="b"/>
                <a:pathLst>
                  <a:path w="15889" h="13940" extrusionOk="0">
                    <a:moveTo>
                      <a:pt x="7944" y="1"/>
                    </a:moveTo>
                    <a:cubicBezTo>
                      <a:pt x="6654" y="1"/>
                      <a:pt x="5349" y="359"/>
                      <a:pt x="4182" y="1108"/>
                    </a:cubicBezTo>
                    <a:cubicBezTo>
                      <a:pt x="948" y="3189"/>
                      <a:pt x="1" y="7500"/>
                      <a:pt x="2082" y="10733"/>
                    </a:cubicBezTo>
                    <a:cubicBezTo>
                      <a:pt x="3414" y="12808"/>
                      <a:pt x="5659" y="13940"/>
                      <a:pt x="7951" y="13940"/>
                    </a:cubicBezTo>
                    <a:cubicBezTo>
                      <a:pt x="9240" y="13940"/>
                      <a:pt x="10543" y="13582"/>
                      <a:pt x="11707" y="12833"/>
                    </a:cubicBezTo>
                    <a:cubicBezTo>
                      <a:pt x="14950" y="10761"/>
                      <a:pt x="15888" y="6450"/>
                      <a:pt x="13807" y="3208"/>
                    </a:cubicBezTo>
                    <a:cubicBezTo>
                      <a:pt x="12481" y="1132"/>
                      <a:pt x="10238" y="1"/>
                      <a:pt x="79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44"/>
              <p:cNvSpPr/>
              <p:nvPr/>
            </p:nvSpPr>
            <p:spPr>
              <a:xfrm>
                <a:off x="4032500" y="2201075"/>
                <a:ext cx="304525" cy="292975"/>
              </a:xfrm>
              <a:custGeom>
                <a:avLst/>
                <a:gdLst/>
                <a:ahLst/>
                <a:cxnLst/>
                <a:rect l="l" t="t" r="r" b="b"/>
                <a:pathLst>
                  <a:path w="12181" h="11719" extrusionOk="0">
                    <a:moveTo>
                      <a:pt x="6318" y="523"/>
                    </a:moveTo>
                    <a:cubicBezTo>
                      <a:pt x="9264" y="532"/>
                      <a:pt x="11642" y="2920"/>
                      <a:pt x="11651" y="5865"/>
                    </a:cubicBezTo>
                    <a:cubicBezTo>
                      <a:pt x="11651" y="8021"/>
                      <a:pt x="10351" y="9963"/>
                      <a:pt x="8353" y="10789"/>
                    </a:cubicBezTo>
                    <a:cubicBezTo>
                      <a:pt x="7697" y="11062"/>
                      <a:pt x="7008" y="11194"/>
                      <a:pt x="6324" y="11194"/>
                    </a:cubicBezTo>
                    <a:cubicBezTo>
                      <a:pt x="4935" y="11194"/>
                      <a:pt x="3567" y="10649"/>
                      <a:pt x="2546" y="9628"/>
                    </a:cubicBezTo>
                    <a:cubicBezTo>
                      <a:pt x="1023" y="8104"/>
                      <a:pt x="567" y="5810"/>
                      <a:pt x="1394" y="3821"/>
                    </a:cubicBezTo>
                    <a:cubicBezTo>
                      <a:pt x="2218" y="1831"/>
                      <a:pt x="4149" y="532"/>
                      <a:pt x="6296" y="532"/>
                    </a:cubicBezTo>
                    <a:cubicBezTo>
                      <a:pt x="6303" y="532"/>
                      <a:pt x="6311" y="532"/>
                      <a:pt x="6318" y="532"/>
                    </a:cubicBezTo>
                    <a:lnTo>
                      <a:pt x="6318" y="523"/>
                    </a:lnTo>
                    <a:close/>
                    <a:moveTo>
                      <a:pt x="6322" y="0"/>
                    </a:moveTo>
                    <a:cubicBezTo>
                      <a:pt x="4797" y="0"/>
                      <a:pt x="3299" y="597"/>
                      <a:pt x="2175" y="1722"/>
                    </a:cubicBezTo>
                    <a:cubicBezTo>
                      <a:pt x="502" y="3394"/>
                      <a:pt x="1" y="5912"/>
                      <a:pt x="911" y="8104"/>
                    </a:cubicBezTo>
                    <a:cubicBezTo>
                      <a:pt x="1812" y="10297"/>
                      <a:pt x="3949" y="11718"/>
                      <a:pt x="6318" y="11718"/>
                    </a:cubicBezTo>
                    <a:cubicBezTo>
                      <a:pt x="9552" y="11718"/>
                      <a:pt x="12181" y="9098"/>
                      <a:pt x="12181" y="5865"/>
                    </a:cubicBezTo>
                    <a:cubicBezTo>
                      <a:pt x="12181" y="3487"/>
                      <a:pt x="10750" y="1350"/>
                      <a:pt x="8567" y="449"/>
                    </a:cubicBezTo>
                    <a:cubicBezTo>
                      <a:pt x="7840" y="147"/>
                      <a:pt x="7078" y="0"/>
                      <a:pt x="63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44"/>
              <p:cNvSpPr/>
              <p:nvPr/>
            </p:nvSpPr>
            <p:spPr>
              <a:xfrm>
                <a:off x="4092403" y="2274036"/>
                <a:ext cx="93989" cy="135880"/>
              </a:xfrm>
              <a:custGeom>
                <a:avLst/>
                <a:gdLst/>
                <a:ahLst/>
                <a:cxnLst/>
                <a:rect l="l" t="t" r="r" b="b"/>
                <a:pathLst>
                  <a:path w="4135" h="5978" extrusionOk="0">
                    <a:moveTo>
                      <a:pt x="2180" y="3049"/>
                    </a:moveTo>
                    <a:cubicBezTo>
                      <a:pt x="2391" y="3049"/>
                      <a:pt x="2600" y="3133"/>
                      <a:pt x="2741" y="3301"/>
                    </a:cubicBezTo>
                    <a:cubicBezTo>
                      <a:pt x="2880" y="3496"/>
                      <a:pt x="2945" y="3728"/>
                      <a:pt x="2936" y="3970"/>
                    </a:cubicBezTo>
                    <a:cubicBezTo>
                      <a:pt x="2955" y="4239"/>
                      <a:pt x="2880" y="4509"/>
                      <a:pt x="2722" y="4722"/>
                    </a:cubicBezTo>
                    <a:cubicBezTo>
                      <a:pt x="2581" y="4900"/>
                      <a:pt x="2371" y="4992"/>
                      <a:pt x="2150" y="4992"/>
                    </a:cubicBezTo>
                    <a:cubicBezTo>
                      <a:pt x="2140" y="4992"/>
                      <a:pt x="2129" y="4992"/>
                      <a:pt x="2119" y="4992"/>
                    </a:cubicBezTo>
                    <a:cubicBezTo>
                      <a:pt x="1868" y="4992"/>
                      <a:pt x="1635" y="4871"/>
                      <a:pt x="1487" y="4667"/>
                    </a:cubicBezTo>
                    <a:cubicBezTo>
                      <a:pt x="1320" y="4434"/>
                      <a:pt x="1227" y="4146"/>
                      <a:pt x="1236" y="3868"/>
                    </a:cubicBezTo>
                    <a:cubicBezTo>
                      <a:pt x="1236" y="3645"/>
                      <a:pt x="1338" y="3440"/>
                      <a:pt x="1505" y="3301"/>
                    </a:cubicBezTo>
                    <a:cubicBezTo>
                      <a:pt x="1673" y="3134"/>
                      <a:pt x="1905" y="3050"/>
                      <a:pt x="2146" y="3050"/>
                    </a:cubicBezTo>
                    <a:cubicBezTo>
                      <a:pt x="2158" y="3050"/>
                      <a:pt x="2169" y="3049"/>
                      <a:pt x="2180" y="3049"/>
                    </a:cubicBezTo>
                    <a:close/>
                    <a:moveTo>
                      <a:pt x="3066" y="0"/>
                    </a:moveTo>
                    <a:cubicBezTo>
                      <a:pt x="3023" y="0"/>
                      <a:pt x="2979" y="1"/>
                      <a:pt x="2936" y="3"/>
                    </a:cubicBezTo>
                    <a:cubicBezTo>
                      <a:pt x="1961" y="3"/>
                      <a:pt x="1236" y="281"/>
                      <a:pt x="743" y="848"/>
                    </a:cubicBezTo>
                    <a:cubicBezTo>
                      <a:pt x="260" y="1406"/>
                      <a:pt x="9" y="2270"/>
                      <a:pt x="9" y="3422"/>
                    </a:cubicBezTo>
                    <a:cubicBezTo>
                      <a:pt x="0" y="3896"/>
                      <a:pt x="93" y="4369"/>
                      <a:pt x="279" y="4806"/>
                    </a:cubicBezTo>
                    <a:cubicBezTo>
                      <a:pt x="437" y="5159"/>
                      <a:pt x="697" y="5466"/>
                      <a:pt x="1022" y="5679"/>
                    </a:cubicBezTo>
                    <a:cubicBezTo>
                      <a:pt x="1352" y="5875"/>
                      <a:pt x="1724" y="5977"/>
                      <a:pt x="2106" y="5977"/>
                    </a:cubicBezTo>
                    <a:cubicBezTo>
                      <a:pt x="2122" y="5977"/>
                      <a:pt x="2139" y="5977"/>
                      <a:pt x="2156" y="5977"/>
                    </a:cubicBezTo>
                    <a:cubicBezTo>
                      <a:pt x="2769" y="5977"/>
                      <a:pt x="3261" y="5800"/>
                      <a:pt x="3614" y="5429"/>
                    </a:cubicBezTo>
                    <a:cubicBezTo>
                      <a:pt x="3958" y="5066"/>
                      <a:pt x="4135" y="4574"/>
                      <a:pt x="4135" y="3951"/>
                    </a:cubicBezTo>
                    <a:cubicBezTo>
                      <a:pt x="4135" y="3375"/>
                      <a:pt x="3986" y="2929"/>
                      <a:pt x="3698" y="2604"/>
                    </a:cubicBezTo>
                    <a:cubicBezTo>
                      <a:pt x="3401" y="2270"/>
                      <a:pt x="2992" y="2112"/>
                      <a:pt x="2472" y="2112"/>
                    </a:cubicBezTo>
                    <a:cubicBezTo>
                      <a:pt x="1886" y="2112"/>
                      <a:pt x="1468" y="2335"/>
                      <a:pt x="1208" y="2790"/>
                    </a:cubicBezTo>
                    <a:lnTo>
                      <a:pt x="1152" y="2790"/>
                    </a:lnTo>
                    <a:cubicBezTo>
                      <a:pt x="1171" y="2325"/>
                      <a:pt x="1254" y="1972"/>
                      <a:pt x="1385" y="1721"/>
                    </a:cubicBezTo>
                    <a:cubicBezTo>
                      <a:pt x="1515" y="1471"/>
                      <a:pt x="1728" y="1276"/>
                      <a:pt x="1988" y="1155"/>
                    </a:cubicBezTo>
                    <a:cubicBezTo>
                      <a:pt x="2277" y="1031"/>
                      <a:pt x="2588" y="966"/>
                      <a:pt x="2901" y="966"/>
                    </a:cubicBezTo>
                    <a:cubicBezTo>
                      <a:pt x="2941" y="966"/>
                      <a:pt x="2980" y="967"/>
                      <a:pt x="3020" y="969"/>
                    </a:cubicBezTo>
                    <a:cubicBezTo>
                      <a:pt x="3252" y="969"/>
                      <a:pt x="3484" y="987"/>
                      <a:pt x="3717" y="1043"/>
                    </a:cubicBezTo>
                    <a:lnTo>
                      <a:pt x="3717" y="58"/>
                    </a:lnTo>
                    <a:cubicBezTo>
                      <a:pt x="3500" y="20"/>
                      <a:pt x="3283" y="0"/>
                      <a:pt x="30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44"/>
              <p:cNvSpPr/>
              <p:nvPr/>
            </p:nvSpPr>
            <p:spPr>
              <a:xfrm>
                <a:off x="4198827" y="2273444"/>
                <a:ext cx="92738" cy="136448"/>
              </a:xfrm>
              <a:custGeom>
                <a:avLst/>
                <a:gdLst/>
                <a:ahLst/>
                <a:cxnLst/>
                <a:rect l="l" t="t" r="r" b="b"/>
                <a:pathLst>
                  <a:path w="4080" h="6003" extrusionOk="0">
                    <a:moveTo>
                      <a:pt x="2035" y="1004"/>
                    </a:moveTo>
                    <a:cubicBezTo>
                      <a:pt x="2324" y="1004"/>
                      <a:pt x="2528" y="1162"/>
                      <a:pt x="2658" y="1469"/>
                    </a:cubicBezTo>
                    <a:cubicBezTo>
                      <a:pt x="2788" y="1785"/>
                      <a:pt x="2853" y="2296"/>
                      <a:pt x="2853" y="3011"/>
                    </a:cubicBezTo>
                    <a:cubicBezTo>
                      <a:pt x="2853" y="3726"/>
                      <a:pt x="2788" y="4237"/>
                      <a:pt x="2658" y="4544"/>
                    </a:cubicBezTo>
                    <a:cubicBezTo>
                      <a:pt x="2528" y="4851"/>
                      <a:pt x="2324" y="5009"/>
                      <a:pt x="2035" y="5009"/>
                    </a:cubicBezTo>
                    <a:cubicBezTo>
                      <a:pt x="1747" y="5009"/>
                      <a:pt x="1534" y="4851"/>
                      <a:pt x="1413" y="4544"/>
                    </a:cubicBezTo>
                    <a:cubicBezTo>
                      <a:pt x="1292" y="4237"/>
                      <a:pt x="1227" y="3726"/>
                      <a:pt x="1227" y="3011"/>
                    </a:cubicBezTo>
                    <a:cubicBezTo>
                      <a:pt x="1227" y="2296"/>
                      <a:pt x="1292" y="1785"/>
                      <a:pt x="1413" y="1469"/>
                    </a:cubicBezTo>
                    <a:cubicBezTo>
                      <a:pt x="1543" y="1162"/>
                      <a:pt x="1757" y="1004"/>
                      <a:pt x="2035" y="1004"/>
                    </a:cubicBezTo>
                    <a:close/>
                    <a:moveTo>
                      <a:pt x="2035" y="1"/>
                    </a:moveTo>
                    <a:cubicBezTo>
                      <a:pt x="1348" y="1"/>
                      <a:pt x="837" y="242"/>
                      <a:pt x="503" y="735"/>
                    </a:cubicBezTo>
                    <a:cubicBezTo>
                      <a:pt x="168" y="1218"/>
                      <a:pt x="1" y="1980"/>
                      <a:pt x="1" y="3011"/>
                    </a:cubicBezTo>
                    <a:cubicBezTo>
                      <a:pt x="1" y="3996"/>
                      <a:pt x="177" y="4739"/>
                      <a:pt x="512" y="5241"/>
                    </a:cubicBezTo>
                    <a:cubicBezTo>
                      <a:pt x="856" y="5752"/>
                      <a:pt x="1367" y="6003"/>
                      <a:pt x="2035" y="6003"/>
                    </a:cubicBezTo>
                    <a:cubicBezTo>
                      <a:pt x="2732" y="6003"/>
                      <a:pt x="3243" y="5752"/>
                      <a:pt x="3578" y="5269"/>
                    </a:cubicBezTo>
                    <a:cubicBezTo>
                      <a:pt x="3912" y="4776"/>
                      <a:pt x="4079" y="4024"/>
                      <a:pt x="4079" y="3011"/>
                    </a:cubicBezTo>
                    <a:cubicBezTo>
                      <a:pt x="4079" y="2026"/>
                      <a:pt x="3903" y="1274"/>
                      <a:pt x="3559" y="772"/>
                    </a:cubicBezTo>
                    <a:cubicBezTo>
                      <a:pt x="3215" y="261"/>
                      <a:pt x="2704" y="1"/>
                      <a:pt x="20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538" name="Google Shape;538;p42"/>
          <p:cNvSpPr txBox="1">
            <a:spLocks noGrp="1"/>
          </p:cNvSpPr>
          <p:nvPr>
            <p:ph type="title"/>
          </p:nvPr>
        </p:nvSpPr>
        <p:spPr>
          <a:xfrm>
            <a:off x="913450" y="2397066"/>
            <a:ext cx="5023200" cy="914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900" dirty="0"/>
              <a:t>Registration</a:t>
            </a:r>
            <a:endParaRPr sz="4900" dirty="0"/>
          </a:p>
        </p:txBody>
      </p:sp>
      <p:sp>
        <p:nvSpPr>
          <p:cNvPr id="539" name="Google Shape;539;p42"/>
          <p:cNvSpPr txBox="1">
            <a:spLocks noGrp="1"/>
          </p:cNvSpPr>
          <p:nvPr>
            <p:ph type="title" idx="2"/>
          </p:nvPr>
        </p:nvSpPr>
        <p:spPr>
          <a:xfrm>
            <a:off x="2564525" y="915748"/>
            <a:ext cx="1320300" cy="1320300"/>
          </a:xfrm>
          <a:prstGeom prst="rect">
            <a:avLst/>
          </a:prstGeom>
        </p:spPr>
        <p:txBody>
          <a:bodyPr spcFirstLastPara="1" wrap="square" lIns="91425" tIns="91425" rIns="91425" bIns="274300" anchor="b" anchorCtr="0">
            <a:noAutofit/>
          </a:bodyPr>
          <a:lstStyle/>
          <a:p>
            <a:pPr marL="0" lvl="0" indent="0" algn="ctr" rtl="0">
              <a:spcBef>
                <a:spcPts val="0"/>
              </a:spcBef>
              <a:spcAft>
                <a:spcPts val="0"/>
              </a:spcAft>
              <a:buNone/>
            </a:pPr>
            <a:r>
              <a:rPr lang="en" dirty="0"/>
              <a:t>03</a:t>
            </a:r>
            <a:endParaRPr dirty="0"/>
          </a:p>
        </p:txBody>
      </p:sp>
      <p:sp>
        <p:nvSpPr>
          <p:cNvPr id="540" name="Google Shape;540;p42"/>
          <p:cNvSpPr txBox="1">
            <a:spLocks noGrp="1"/>
          </p:cNvSpPr>
          <p:nvPr>
            <p:ph type="subTitle" idx="1"/>
          </p:nvPr>
        </p:nvSpPr>
        <p:spPr>
          <a:xfrm>
            <a:off x="1853075" y="3541952"/>
            <a:ext cx="2743200" cy="685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AU" dirty="0"/>
              <a:t> </a:t>
            </a:r>
            <a:endParaRPr dirty="0"/>
          </a:p>
        </p:txBody>
      </p:sp>
      <p:grpSp>
        <p:nvGrpSpPr>
          <p:cNvPr id="541" name="Google Shape;541;p42"/>
          <p:cNvGrpSpPr/>
          <p:nvPr/>
        </p:nvGrpSpPr>
        <p:grpSpPr>
          <a:xfrm>
            <a:off x="6250177" y="995895"/>
            <a:ext cx="1987843" cy="3149826"/>
            <a:chOff x="6250177" y="995895"/>
            <a:chExt cx="1987843" cy="3149826"/>
          </a:xfrm>
        </p:grpSpPr>
        <p:sp>
          <p:nvSpPr>
            <p:cNvPr id="542" name="Google Shape;542;p42"/>
            <p:cNvSpPr/>
            <p:nvPr/>
          </p:nvSpPr>
          <p:spPr>
            <a:xfrm>
              <a:off x="7799832" y="2039513"/>
              <a:ext cx="140826" cy="141290"/>
            </a:xfrm>
            <a:custGeom>
              <a:avLst/>
              <a:gdLst/>
              <a:ahLst/>
              <a:cxnLst/>
              <a:rect l="l" t="t" r="r" b="b"/>
              <a:pathLst>
                <a:path w="2825" h="2735" extrusionOk="0">
                  <a:moveTo>
                    <a:pt x="507" y="0"/>
                  </a:moveTo>
                  <a:cubicBezTo>
                    <a:pt x="391" y="0"/>
                    <a:pt x="274" y="44"/>
                    <a:pt x="186" y="133"/>
                  </a:cubicBezTo>
                  <a:cubicBezTo>
                    <a:pt x="0" y="309"/>
                    <a:pt x="0" y="606"/>
                    <a:pt x="186" y="783"/>
                  </a:cubicBezTo>
                  <a:lnTo>
                    <a:pt x="604" y="1201"/>
                  </a:lnTo>
                  <a:cubicBezTo>
                    <a:pt x="697" y="1294"/>
                    <a:pt x="697" y="1443"/>
                    <a:pt x="604" y="1536"/>
                  </a:cubicBezTo>
                  <a:lnTo>
                    <a:pt x="186" y="1954"/>
                  </a:lnTo>
                  <a:cubicBezTo>
                    <a:pt x="0" y="2130"/>
                    <a:pt x="0" y="2418"/>
                    <a:pt x="186" y="2595"/>
                  </a:cubicBezTo>
                  <a:cubicBezTo>
                    <a:pt x="274" y="2688"/>
                    <a:pt x="391" y="2734"/>
                    <a:pt x="507" y="2734"/>
                  </a:cubicBezTo>
                  <a:cubicBezTo>
                    <a:pt x="623" y="2734"/>
                    <a:pt x="739" y="2688"/>
                    <a:pt x="827" y="2595"/>
                  </a:cubicBezTo>
                  <a:lnTo>
                    <a:pt x="1245" y="2177"/>
                  </a:lnTo>
                  <a:cubicBezTo>
                    <a:pt x="1292" y="2130"/>
                    <a:pt x="1352" y="2107"/>
                    <a:pt x="1413" y="2107"/>
                  </a:cubicBezTo>
                  <a:cubicBezTo>
                    <a:pt x="1473" y="2107"/>
                    <a:pt x="1533" y="2130"/>
                    <a:pt x="1580" y="2177"/>
                  </a:cubicBezTo>
                  <a:lnTo>
                    <a:pt x="1998" y="2595"/>
                  </a:lnTo>
                  <a:cubicBezTo>
                    <a:pt x="2091" y="2688"/>
                    <a:pt x="2209" y="2734"/>
                    <a:pt x="2327" y="2734"/>
                  </a:cubicBezTo>
                  <a:cubicBezTo>
                    <a:pt x="2444" y="2734"/>
                    <a:pt x="2560" y="2688"/>
                    <a:pt x="2648" y="2595"/>
                  </a:cubicBezTo>
                  <a:cubicBezTo>
                    <a:pt x="2825" y="2418"/>
                    <a:pt x="2825" y="2130"/>
                    <a:pt x="2648" y="1954"/>
                  </a:cubicBezTo>
                  <a:lnTo>
                    <a:pt x="2230" y="1536"/>
                  </a:lnTo>
                  <a:cubicBezTo>
                    <a:pt x="2137" y="1443"/>
                    <a:pt x="2137" y="1294"/>
                    <a:pt x="2230" y="1201"/>
                  </a:cubicBezTo>
                  <a:lnTo>
                    <a:pt x="2648" y="783"/>
                  </a:lnTo>
                  <a:cubicBezTo>
                    <a:pt x="2825" y="606"/>
                    <a:pt x="2825" y="309"/>
                    <a:pt x="2648" y="133"/>
                  </a:cubicBezTo>
                  <a:cubicBezTo>
                    <a:pt x="2560" y="44"/>
                    <a:pt x="2444" y="0"/>
                    <a:pt x="2327" y="0"/>
                  </a:cubicBezTo>
                  <a:cubicBezTo>
                    <a:pt x="2209" y="0"/>
                    <a:pt x="2091" y="44"/>
                    <a:pt x="1998" y="133"/>
                  </a:cubicBezTo>
                  <a:lnTo>
                    <a:pt x="1580" y="551"/>
                  </a:lnTo>
                  <a:cubicBezTo>
                    <a:pt x="1533" y="597"/>
                    <a:pt x="1473" y="620"/>
                    <a:pt x="1413" y="620"/>
                  </a:cubicBezTo>
                  <a:cubicBezTo>
                    <a:pt x="1352" y="620"/>
                    <a:pt x="1292" y="597"/>
                    <a:pt x="1245" y="551"/>
                  </a:cubicBezTo>
                  <a:lnTo>
                    <a:pt x="827" y="133"/>
                  </a:lnTo>
                  <a:cubicBezTo>
                    <a:pt x="739" y="44"/>
                    <a:pt x="623" y="0"/>
                    <a:pt x="5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42"/>
            <p:cNvSpPr/>
            <p:nvPr/>
          </p:nvSpPr>
          <p:spPr>
            <a:xfrm>
              <a:off x="6961281" y="995895"/>
              <a:ext cx="172331" cy="180035"/>
            </a:xfrm>
            <a:custGeom>
              <a:avLst/>
              <a:gdLst/>
              <a:ahLst/>
              <a:cxnLst/>
              <a:rect l="l" t="t" r="r" b="b"/>
              <a:pathLst>
                <a:path w="3457" h="3485" extrusionOk="0">
                  <a:moveTo>
                    <a:pt x="1729" y="1"/>
                  </a:moveTo>
                  <a:cubicBezTo>
                    <a:pt x="1682" y="10"/>
                    <a:pt x="1654" y="38"/>
                    <a:pt x="1636" y="66"/>
                  </a:cubicBezTo>
                  <a:cubicBezTo>
                    <a:pt x="1301" y="688"/>
                    <a:pt x="846" y="1339"/>
                    <a:pt x="66" y="1636"/>
                  </a:cubicBezTo>
                  <a:cubicBezTo>
                    <a:pt x="38" y="1654"/>
                    <a:pt x="10" y="1673"/>
                    <a:pt x="1" y="1701"/>
                  </a:cubicBezTo>
                  <a:cubicBezTo>
                    <a:pt x="1" y="1704"/>
                    <a:pt x="1" y="1707"/>
                    <a:pt x="1" y="1710"/>
                  </a:cubicBezTo>
                  <a:lnTo>
                    <a:pt x="1" y="1719"/>
                  </a:lnTo>
                  <a:cubicBezTo>
                    <a:pt x="1" y="1729"/>
                    <a:pt x="1" y="1738"/>
                    <a:pt x="1" y="1747"/>
                  </a:cubicBezTo>
                  <a:cubicBezTo>
                    <a:pt x="1" y="1757"/>
                    <a:pt x="1" y="1766"/>
                    <a:pt x="1" y="1775"/>
                  </a:cubicBezTo>
                  <a:lnTo>
                    <a:pt x="1" y="1785"/>
                  </a:lnTo>
                  <a:cubicBezTo>
                    <a:pt x="1" y="1789"/>
                    <a:pt x="1" y="1791"/>
                    <a:pt x="1" y="1794"/>
                  </a:cubicBezTo>
                  <a:cubicBezTo>
                    <a:pt x="10" y="1822"/>
                    <a:pt x="38" y="1840"/>
                    <a:pt x="66" y="1850"/>
                  </a:cubicBezTo>
                  <a:cubicBezTo>
                    <a:pt x="846" y="2156"/>
                    <a:pt x="1301" y="2806"/>
                    <a:pt x="1636" y="3420"/>
                  </a:cubicBezTo>
                  <a:cubicBezTo>
                    <a:pt x="1654" y="3457"/>
                    <a:pt x="1682" y="3485"/>
                    <a:pt x="1729" y="3485"/>
                  </a:cubicBezTo>
                  <a:cubicBezTo>
                    <a:pt x="1766" y="3485"/>
                    <a:pt x="1803" y="3457"/>
                    <a:pt x="1822" y="3420"/>
                  </a:cubicBezTo>
                  <a:cubicBezTo>
                    <a:pt x="2156" y="2806"/>
                    <a:pt x="2611" y="2147"/>
                    <a:pt x="3382" y="1850"/>
                  </a:cubicBezTo>
                  <a:cubicBezTo>
                    <a:pt x="3410" y="1840"/>
                    <a:pt x="3438" y="1822"/>
                    <a:pt x="3457" y="1794"/>
                  </a:cubicBezTo>
                  <a:cubicBezTo>
                    <a:pt x="3457" y="1791"/>
                    <a:pt x="3457" y="1789"/>
                    <a:pt x="3457" y="1785"/>
                  </a:cubicBezTo>
                  <a:lnTo>
                    <a:pt x="3457" y="1775"/>
                  </a:lnTo>
                  <a:cubicBezTo>
                    <a:pt x="3457" y="1757"/>
                    <a:pt x="3457" y="1738"/>
                    <a:pt x="3457" y="1719"/>
                  </a:cubicBezTo>
                  <a:lnTo>
                    <a:pt x="3457" y="1710"/>
                  </a:lnTo>
                  <a:cubicBezTo>
                    <a:pt x="3457" y="1707"/>
                    <a:pt x="3457" y="1704"/>
                    <a:pt x="3457" y="1701"/>
                  </a:cubicBezTo>
                  <a:cubicBezTo>
                    <a:pt x="3438" y="1673"/>
                    <a:pt x="3410" y="1654"/>
                    <a:pt x="3382" y="1636"/>
                  </a:cubicBezTo>
                  <a:cubicBezTo>
                    <a:pt x="2611" y="1339"/>
                    <a:pt x="2156" y="688"/>
                    <a:pt x="1822" y="66"/>
                  </a:cubicBezTo>
                  <a:cubicBezTo>
                    <a:pt x="1803" y="38"/>
                    <a:pt x="1766" y="10"/>
                    <a:pt x="17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42"/>
            <p:cNvSpPr/>
            <p:nvPr/>
          </p:nvSpPr>
          <p:spPr>
            <a:xfrm>
              <a:off x="6505921" y="3966151"/>
              <a:ext cx="173727" cy="179570"/>
            </a:xfrm>
            <a:custGeom>
              <a:avLst/>
              <a:gdLst/>
              <a:ahLst/>
              <a:cxnLst/>
              <a:rect l="l" t="t" r="r" b="b"/>
              <a:pathLst>
                <a:path w="3485" h="3476" extrusionOk="0">
                  <a:moveTo>
                    <a:pt x="1413" y="1"/>
                  </a:moveTo>
                  <a:cubicBezTo>
                    <a:pt x="1339" y="1"/>
                    <a:pt x="1283" y="57"/>
                    <a:pt x="1283" y="122"/>
                  </a:cubicBezTo>
                  <a:lnTo>
                    <a:pt x="1283" y="317"/>
                  </a:lnTo>
                  <a:cubicBezTo>
                    <a:pt x="1283" y="393"/>
                    <a:pt x="1217" y="444"/>
                    <a:pt x="1152" y="444"/>
                  </a:cubicBezTo>
                  <a:cubicBezTo>
                    <a:pt x="1122" y="444"/>
                    <a:pt x="1093" y="433"/>
                    <a:pt x="1069" y="410"/>
                  </a:cubicBezTo>
                  <a:lnTo>
                    <a:pt x="930" y="270"/>
                  </a:lnTo>
                  <a:cubicBezTo>
                    <a:pt x="902" y="243"/>
                    <a:pt x="867" y="229"/>
                    <a:pt x="833" y="229"/>
                  </a:cubicBezTo>
                  <a:cubicBezTo>
                    <a:pt x="800" y="229"/>
                    <a:pt x="767" y="243"/>
                    <a:pt x="744" y="270"/>
                  </a:cubicBezTo>
                  <a:lnTo>
                    <a:pt x="279" y="735"/>
                  </a:lnTo>
                  <a:cubicBezTo>
                    <a:pt x="233" y="781"/>
                    <a:pt x="233" y="865"/>
                    <a:pt x="279" y="911"/>
                  </a:cubicBezTo>
                  <a:lnTo>
                    <a:pt x="419" y="1051"/>
                  </a:lnTo>
                  <a:cubicBezTo>
                    <a:pt x="502" y="1134"/>
                    <a:pt x="447" y="1274"/>
                    <a:pt x="326" y="1274"/>
                  </a:cubicBezTo>
                  <a:lnTo>
                    <a:pt x="131" y="1274"/>
                  </a:lnTo>
                  <a:cubicBezTo>
                    <a:pt x="56" y="1274"/>
                    <a:pt x="1" y="1330"/>
                    <a:pt x="1" y="1404"/>
                  </a:cubicBezTo>
                  <a:lnTo>
                    <a:pt x="1" y="2064"/>
                  </a:lnTo>
                  <a:cubicBezTo>
                    <a:pt x="1" y="2129"/>
                    <a:pt x="56" y="2194"/>
                    <a:pt x="131" y="2194"/>
                  </a:cubicBezTo>
                  <a:lnTo>
                    <a:pt x="326" y="2194"/>
                  </a:lnTo>
                  <a:cubicBezTo>
                    <a:pt x="447" y="2194"/>
                    <a:pt x="502" y="2324"/>
                    <a:pt x="419" y="2407"/>
                  </a:cubicBezTo>
                  <a:lnTo>
                    <a:pt x="279" y="2547"/>
                  </a:lnTo>
                  <a:cubicBezTo>
                    <a:pt x="233" y="2602"/>
                    <a:pt x="233" y="2677"/>
                    <a:pt x="279" y="2732"/>
                  </a:cubicBezTo>
                  <a:lnTo>
                    <a:pt x="744" y="3197"/>
                  </a:lnTo>
                  <a:cubicBezTo>
                    <a:pt x="767" y="3220"/>
                    <a:pt x="800" y="3232"/>
                    <a:pt x="833" y="3232"/>
                  </a:cubicBezTo>
                  <a:cubicBezTo>
                    <a:pt x="867" y="3232"/>
                    <a:pt x="902" y="3220"/>
                    <a:pt x="930" y="3197"/>
                  </a:cubicBezTo>
                  <a:lnTo>
                    <a:pt x="1069" y="3058"/>
                  </a:lnTo>
                  <a:cubicBezTo>
                    <a:pt x="1094" y="3030"/>
                    <a:pt x="1125" y="3018"/>
                    <a:pt x="1156" y="3018"/>
                  </a:cubicBezTo>
                  <a:cubicBezTo>
                    <a:pt x="1220" y="3018"/>
                    <a:pt x="1283" y="3069"/>
                    <a:pt x="1283" y="3151"/>
                  </a:cubicBezTo>
                  <a:lnTo>
                    <a:pt x="1283" y="3346"/>
                  </a:lnTo>
                  <a:cubicBezTo>
                    <a:pt x="1283" y="3411"/>
                    <a:pt x="1339" y="3466"/>
                    <a:pt x="1413" y="3476"/>
                  </a:cubicBezTo>
                  <a:lnTo>
                    <a:pt x="2073" y="3476"/>
                  </a:lnTo>
                  <a:cubicBezTo>
                    <a:pt x="2147" y="3476"/>
                    <a:pt x="2203" y="3411"/>
                    <a:pt x="2203" y="3346"/>
                  </a:cubicBezTo>
                  <a:lnTo>
                    <a:pt x="2203" y="3151"/>
                  </a:lnTo>
                  <a:cubicBezTo>
                    <a:pt x="2203" y="3069"/>
                    <a:pt x="2265" y="3018"/>
                    <a:pt x="2329" y="3018"/>
                  </a:cubicBezTo>
                  <a:cubicBezTo>
                    <a:pt x="2360" y="3018"/>
                    <a:pt x="2392" y="3030"/>
                    <a:pt x="2416" y="3058"/>
                  </a:cubicBezTo>
                  <a:lnTo>
                    <a:pt x="2556" y="3197"/>
                  </a:lnTo>
                  <a:cubicBezTo>
                    <a:pt x="2584" y="3220"/>
                    <a:pt x="2616" y="3232"/>
                    <a:pt x="2649" y="3232"/>
                  </a:cubicBezTo>
                  <a:cubicBezTo>
                    <a:pt x="2681" y="3232"/>
                    <a:pt x="2714" y="3220"/>
                    <a:pt x="2742" y="3197"/>
                  </a:cubicBezTo>
                  <a:lnTo>
                    <a:pt x="3206" y="2732"/>
                  </a:lnTo>
                  <a:cubicBezTo>
                    <a:pt x="3253" y="2677"/>
                    <a:pt x="3253" y="2602"/>
                    <a:pt x="3206" y="2547"/>
                  </a:cubicBezTo>
                  <a:lnTo>
                    <a:pt x="3067" y="2407"/>
                  </a:lnTo>
                  <a:cubicBezTo>
                    <a:pt x="2983" y="2324"/>
                    <a:pt x="3039" y="2194"/>
                    <a:pt x="3160" y="2194"/>
                  </a:cubicBezTo>
                  <a:lnTo>
                    <a:pt x="3355" y="2194"/>
                  </a:lnTo>
                  <a:cubicBezTo>
                    <a:pt x="3420" y="2194"/>
                    <a:pt x="3485" y="2129"/>
                    <a:pt x="3485" y="2064"/>
                  </a:cubicBezTo>
                  <a:lnTo>
                    <a:pt x="3485" y="1404"/>
                  </a:lnTo>
                  <a:cubicBezTo>
                    <a:pt x="3476" y="1335"/>
                    <a:pt x="3428" y="1282"/>
                    <a:pt x="3369" y="1282"/>
                  </a:cubicBezTo>
                  <a:cubicBezTo>
                    <a:pt x="3364" y="1282"/>
                    <a:pt x="3360" y="1282"/>
                    <a:pt x="3355" y="1283"/>
                  </a:cubicBezTo>
                  <a:lnTo>
                    <a:pt x="3160" y="1283"/>
                  </a:lnTo>
                  <a:cubicBezTo>
                    <a:pt x="3039" y="1274"/>
                    <a:pt x="2983" y="1144"/>
                    <a:pt x="3067" y="1060"/>
                  </a:cubicBezTo>
                  <a:lnTo>
                    <a:pt x="3206" y="921"/>
                  </a:lnTo>
                  <a:cubicBezTo>
                    <a:pt x="3253" y="865"/>
                    <a:pt x="3253" y="791"/>
                    <a:pt x="3206" y="735"/>
                  </a:cubicBezTo>
                  <a:lnTo>
                    <a:pt x="2742" y="270"/>
                  </a:lnTo>
                  <a:cubicBezTo>
                    <a:pt x="2714" y="247"/>
                    <a:pt x="2681" y="236"/>
                    <a:pt x="2649" y="236"/>
                  </a:cubicBezTo>
                  <a:cubicBezTo>
                    <a:pt x="2616" y="236"/>
                    <a:pt x="2584" y="247"/>
                    <a:pt x="2556" y="270"/>
                  </a:cubicBezTo>
                  <a:lnTo>
                    <a:pt x="2416" y="410"/>
                  </a:lnTo>
                  <a:cubicBezTo>
                    <a:pt x="2392" y="438"/>
                    <a:pt x="2360" y="450"/>
                    <a:pt x="2328" y="450"/>
                  </a:cubicBezTo>
                  <a:cubicBezTo>
                    <a:pt x="2265" y="450"/>
                    <a:pt x="2203" y="400"/>
                    <a:pt x="2203" y="326"/>
                  </a:cubicBezTo>
                  <a:lnTo>
                    <a:pt x="2203" y="122"/>
                  </a:lnTo>
                  <a:cubicBezTo>
                    <a:pt x="2203" y="57"/>
                    <a:pt x="2147" y="1"/>
                    <a:pt x="20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42"/>
            <p:cNvSpPr/>
            <p:nvPr/>
          </p:nvSpPr>
          <p:spPr>
            <a:xfrm>
              <a:off x="6609870" y="2799639"/>
              <a:ext cx="173279" cy="179570"/>
            </a:xfrm>
            <a:custGeom>
              <a:avLst/>
              <a:gdLst/>
              <a:ahLst/>
              <a:cxnLst/>
              <a:rect l="l" t="t" r="r" b="b"/>
              <a:pathLst>
                <a:path w="3476" h="3476" extrusionOk="0">
                  <a:moveTo>
                    <a:pt x="1738" y="1"/>
                  </a:moveTo>
                  <a:cubicBezTo>
                    <a:pt x="1487" y="1"/>
                    <a:pt x="1283" y="205"/>
                    <a:pt x="1283" y="456"/>
                  </a:cubicBezTo>
                  <a:lnTo>
                    <a:pt x="1283" y="1051"/>
                  </a:lnTo>
                  <a:cubicBezTo>
                    <a:pt x="1283" y="1172"/>
                    <a:pt x="1171" y="1283"/>
                    <a:pt x="1050" y="1283"/>
                  </a:cubicBezTo>
                  <a:lnTo>
                    <a:pt x="456" y="1283"/>
                  </a:lnTo>
                  <a:cubicBezTo>
                    <a:pt x="205" y="1283"/>
                    <a:pt x="1" y="1487"/>
                    <a:pt x="1" y="1738"/>
                  </a:cubicBezTo>
                  <a:cubicBezTo>
                    <a:pt x="1" y="1989"/>
                    <a:pt x="205" y="2194"/>
                    <a:pt x="456" y="2194"/>
                  </a:cubicBezTo>
                  <a:lnTo>
                    <a:pt x="1050" y="2194"/>
                  </a:lnTo>
                  <a:cubicBezTo>
                    <a:pt x="1171" y="2194"/>
                    <a:pt x="1283" y="2296"/>
                    <a:pt x="1283" y="2426"/>
                  </a:cubicBezTo>
                  <a:lnTo>
                    <a:pt x="1283" y="3020"/>
                  </a:lnTo>
                  <a:cubicBezTo>
                    <a:pt x="1283" y="3271"/>
                    <a:pt x="1487" y="3476"/>
                    <a:pt x="1738" y="3476"/>
                  </a:cubicBezTo>
                  <a:cubicBezTo>
                    <a:pt x="1989" y="3476"/>
                    <a:pt x="2193" y="3271"/>
                    <a:pt x="2193" y="3020"/>
                  </a:cubicBezTo>
                  <a:lnTo>
                    <a:pt x="2193" y="2426"/>
                  </a:lnTo>
                  <a:cubicBezTo>
                    <a:pt x="2193" y="2296"/>
                    <a:pt x="2295" y="2194"/>
                    <a:pt x="2426" y="2194"/>
                  </a:cubicBezTo>
                  <a:lnTo>
                    <a:pt x="3020" y="2194"/>
                  </a:lnTo>
                  <a:cubicBezTo>
                    <a:pt x="3271" y="2194"/>
                    <a:pt x="3475" y="1989"/>
                    <a:pt x="3475" y="1738"/>
                  </a:cubicBezTo>
                  <a:cubicBezTo>
                    <a:pt x="3475" y="1487"/>
                    <a:pt x="3271" y="1283"/>
                    <a:pt x="3020" y="1283"/>
                  </a:cubicBezTo>
                  <a:lnTo>
                    <a:pt x="2426" y="1283"/>
                  </a:lnTo>
                  <a:cubicBezTo>
                    <a:pt x="2295" y="1283"/>
                    <a:pt x="2193" y="1172"/>
                    <a:pt x="2193" y="1051"/>
                  </a:cubicBezTo>
                  <a:lnTo>
                    <a:pt x="2193" y="456"/>
                  </a:lnTo>
                  <a:cubicBezTo>
                    <a:pt x="2193" y="205"/>
                    <a:pt x="1989" y="1"/>
                    <a:pt x="173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42"/>
            <p:cNvSpPr/>
            <p:nvPr/>
          </p:nvSpPr>
          <p:spPr>
            <a:xfrm rot="1800110">
              <a:off x="6282381" y="3496703"/>
              <a:ext cx="191333" cy="180090"/>
            </a:xfrm>
            <a:custGeom>
              <a:avLst/>
              <a:gdLst/>
              <a:ahLst/>
              <a:cxnLst/>
              <a:rect l="l" t="t" r="r" b="b"/>
              <a:pathLst>
                <a:path w="3838" h="3486" extrusionOk="0">
                  <a:moveTo>
                    <a:pt x="1915" y="1"/>
                  </a:moveTo>
                  <a:cubicBezTo>
                    <a:pt x="1805" y="1"/>
                    <a:pt x="1696" y="63"/>
                    <a:pt x="1655" y="189"/>
                  </a:cubicBezTo>
                  <a:lnTo>
                    <a:pt x="1413" y="932"/>
                  </a:lnTo>
                  <a:cubicBezTo>
                    <a:pt x="1376" y="1044"/>
                    <a:pt x="1274" y="1118"/>
                    <a:pt x="1153" y="1118"/>
                  </a:cubicBezTo>
                  <a:lnTo>
                    <a:pt x="372" y="1118"/>
                  </a:lnTo>
                  <a:cubicBezTo>
                    <a:pt x="112" y="1118"/>
                    <a:pt x="1" y="1462"/>
                    <a:pt x="214" y="1610"/>
                  </a:cubicBezTo>
                  <a:lnTo>
                    <a:pt x="846" y="2075"/>
                  </a:lnTo>
                  <a:cubicBezTo>
                    <a:pt x="939" y="2149"/>
                    <a:pt x="986" y="2270"/>
                    <a:pt x="948" y="2381"/>
                  </a:cubicBezTo>
                  <a:lnTo>
                    <a:pt x="707" y="3125"/>
                  </a:lnTo>
                  <a:cubicBezTo>
                    <a:pt x="643" y="3316"/>
                    <a:pt x="795" y="3485"/>
                    <a:pt x="966" y="3485"/>
                  </a:cubicBezTo>
                  <a:cubicBezTo>
                    <a:pt x="1019" y="3485"/>
                    <a:pt x="1074" y="3469"/>
                    <a:pt x="1125" y="3431"/>
                  </a:cubicBezTo>
                  <a:lnTo>
                    <a:pt x="1757" y="2967"/>
                  </a:lnTo>
                  <a:cubicBezTo>
                    <a:pt x="1803" y="2934"/>
                    <a:pt x="1859" y="2918"/>
                    <a:pt x="1916" y="2918"/>
                  </a:cubicBezTo>
                  <a:cubicBezTo>
                    <a:pt x="1973" y="2918"/>
                    <a:pt x="2031" y="2934"/>
                    <a:pt x="2082" y="2967"/>
                  </a:cubicBezTo>
                  <a:lnTo>
                    <a:pt x="2714" y="3431"/>
                  </a:lnTo>
                  <a:cubicBezTo>
                    <a:pt x="2765" y="3469"/>
                    <a:pt x="2820" y="3485"/>
                    <a:pt x="2873" y="3485"/>
                  </a:cubicBezTo>
                  <a:cubicBezTo>
                    <a:pt x="3043" y="3485"/>
                    <a:pt x="3195" y="3316"/>
                    <a:pt x="3132" y="3125"/>
                  </a:cubicBezTo>
                  <a:lnTo>
                    <a:pt x="2890" y="2381"/>
                  </a:lnTo>
                  <a:cubicBezTo>
                    <a:pt x="2853" y="2270"/>
                    <a:pt x="2890" y="2149"/>
                    <a:pt x="2992" y="2075"/>
                  </a:cubicBezTo>
                  <a:lnTo>
                    <a:pt x="3624" y="1610"/>
                  </a:lnTo>
                  <a:cubicBezTo>
                    <a:pt x="3838" y="1452"/>
                    <a:pt x="3726" y="1118"/>
                    <a:pt x="3457" y="1118"/>
                  </a:cubicBezTo>
                  <a:lnTo>
                    <a:pt x="2677" y="1118"/>
                  </a:lnTo>
                  <a:cubicBezTo>
                    <a:pt x="2556" y="1118"/>
                    <a:pt x="2454" y="1044"/>
                    <a:pt x="2416" y="932"/>
                  </a:cubicBezTo>
                  <a:lnTo>
                    <a:pt x="2175" y="189"/>
                  </a:lnTo>
                  <a:cubicBezTo>
                    <a:pt x="2133" y="63"/>
                    <a:pt x="2024" y="1"/>
                    <a:pt x="19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42"/>
            <p:cNvSpPr/>
            <p:nvPr/>
          </p:nvSpPr>
          <p:spPr>
            <a:xfrm>
              <a:off x="8061620" y="2386474"/>
              <a:ext cx="176400" cy="183000"/>
            </a:xfrm>
            <a:prstGeom prst="donut">
              <a:avLst>
                <a:gd name="adj" fmla="val 22523"/>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8" name="Google Shape;548;p42"/>
          <p:cNvGrpSpPr/>
          <p:nvPr/>
        </p:nvGrpSpPr>
        <p:grpSpPr>
          <a:xfrm>
            <a:off x="6876288" y="2889415"/>
            <a:ext cx="1371607" cy="810460"/>
            <a:chOff x="6200532" y="2577974"/>
            <a:chExt cx="1371607" cy="810460"/>
          </a:xfrm>
        </p:grpSpPr>
        <p:sp>
          <p:nvSpPr>
            <p:cNvPr id="549" name="Google Shape;549;p42"/>
            <p:cNvSpPr/>
            <p:nvPr/>
          </p:nvSpPr>
          <p:spPr>
            <a:xfrm>
              <a:off x="6201122" y="2578185"/>
              <a:ext cx="1370975" cy="810037"/>
            </a:xfrm>
            <a:custGeom>
              <a:avLst/>
              <a:gdLst/>
              <a:ahLst/>
              <a:cxnLst/>
              <a:rect l="l" t="t" r="r" b="b"/>
              <a:pathLst>
                <a:path w="19540" h="11485" extrusionOk="0">
                  <a:moveTo>
                    <a:pt x="6532" y="1"/>
                  </a:moveTo>
                  <a:cubicBezTo>
                    <a:pt x="5872" y="1"/>
                    <a:pt x="5296" y="456"/>
                    <a:pt x="5157" y="1097"/>
                  </a:cubicBezTo>
                  <a:lnTo>
                    <a:pt x="4599" y="3559"/>
                  </a:lnTo>
                  <a:cubicBezTo>
                    <a:pt x="4516" y="3949"/>
                    <a:pt x="4191" y="4247"/>
                    <a:pt x="3800" y="4293"/>
                  </a:cubicBezTo>
                  <a:lnTo>
                    <a:pt x="1403" y="4637"/>
                  </a:lnTo>
                  <a:cubicBezTo>
                    <a:pt x="818" y="4711"/>
                    <a:pt x="391" y="5213"/>
                    <a:pt x="381" y="5798"/>
                  </a:cubicBezTo>
                  <a:lnTo>
                    <a:pt x="381" y="7991"/>
                  </a:lnTo>
                  <a:lnTo>
                    <a:pt x="353" y="7991"/>
                  </a:lnTo>
                  <a:cubicBezTo>
                    <a:pt x="158" y="7991"/>
                    <a:pt x="0" y="8149"/>
                    <a:pt x="10" y="8344"/>
                  </a:cubicBezTo>
                  <a:lnTo>
                    <a:pt x="10" y="8586"/>
                  </a:lnTo>
                  <a:cubicBezTo>
                    <a:pt x="10" y="9115"/>
                    <a:pt x="437" y="9552"/>
                    <a:pt x="976" y="9552"/>
                  </a:cubicBezTo>
                  <a:lnTo>
                    <a:pt x="2230" y="9552"/>
                  </a:lnTo>
                  <a:cubicBezTo>
                    <a:pt x="2509" y="10685"/>
                    <a:pt x="3522" y="11484"/>
                    <a:pt x="4692" y="11484"/>
                  </a:cubicBezTo>
                  <a:cubicBezTo>
                    <a:pt x="5863" y="11484"/>
                    <a:pt x="6885" y="10685"/>
                    <a:pt x="7154" y="9552"/>
                  </a:cubicBezTo>
                  <a:lnTo>
                    <a:pt x="11670" y="9552"/>
                  </a:lnTo>
                  <a:cubicBezTo>
                    <a:pt x="11939" y="10685"/>
                    <a:pt x="12961" y="11484"/>
                    <a:pt x="14132" y="11484"/>
                  </a:cubicBezTo>
                  <a:cubicBezTo>
                    <a:pt x="15302" y="11484"/>
                    <a:pt x="16315" y="10685"/>
                    <a:pt x="16594" y="9552"/>
                  </a:cubicBezTo>
                  <a:lnTo>
                    <a:pt x="18564" y="9552"/>
                  </a:lnTo>
                  <a:cubicBezTo>
                    <a:pt x="19102" y="9552"/>
                    <a:pt x="19539" y="9115"/>
                    <a:pt x="19539" y="8586"/>
                  </a:cubicBezTo>
                  <a:lnTo>
                    <a:pt x="19539" y="8344"/>
                  </a:lnTo>
                  <a:cubicBezTo>
                    <a:pt x="19539" y="8154"/>
                    <a:pt x="19389" y="7991"/>
                    <a:pt x="19193" y="7991"/>
                  </a:cubicBezTo>
                  <a:cubicBezTo>
                    <a:pt x="19188" y="7991"/>
                    <a:pt x="19182" y="7991"/>
                    <a:pt x="19177" y="7991"/>
                  </a:cubicBezTo>
                  <a:lnTo>
                    <a:pt x="19028" y="7991"/>
                  </a:lnTo>
                  <a:lnTo>
                    <a:pt x="19028" y="4906"/>
                  </a:lnTo>
                  <a:lnTo>
                    <a:pt x="18238" y="939"/>
                  </a:lnTo>
                  <a:cubicBezTo>
                    <a:pt x="18136" y="391"/>
                    <a:pt x="17653" y="1"/>
                    <a:pt x="17096" y="1"/>
                  </a:cubicBezTo>
                  <a:close/>
                </a:path>
              </a:pathLst>
            </a:custGeom>
            <a:solidFill>
              <a:schemeClr val="accent6"/>
            </a:solidFill>
            <a:ln w="114300"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0" name="Google Shape;550;p42"/>
            <p:cNvGrpSpPr/>
            <p:nvPr/>
          </p:nvGrpSpPr>
          <p:grpSpPr>
            <a:xfrm>
              <a:off x="6200532" y="2577974"/>
              <a:ext cx="1371607" cy="810460"/>
              <a:chOff x="6200532" y="1906498"/>
              <a:chExt cx="1371607" cy="810460"/>
            </a:xfrm>
          </p:grpSpPr>
          <p:sp>
            <p:nvSpPr>
              <p:cNvPr id="551" name="Google Shape;551;p42"/>
              <p:cNvSpPr/>
              <p:nvPr/>
            </p:nvSpPr>
            <p:spPr>
              <a:xfrm>
                <a:off x="6227896" y="1906498"/>
                <a:ext cx="1308390" cy="673068"/>
              </a:xfrm>
              <a:custGeom>
                <a:avLst/>
                <a:gdLst/>
                <a:ahLst/>
                <a:cxnLst/>
                <a:rect l="l" t="t" r="r" b="b"/>
                <a:pathLst>
                  <a:path w="18648" h="9543" extrusionOk="0">
                    <a:moveTo>
                      <a:pt x="6142" y="1"/>
                    </a:moveTo>
                    <a:cubicBezTo>
                      <a:pt x="5482" y="1"/>
                      <a:pt x="4915" y="456"/>
                      <a:pt x="4767" y="1097"/>
                    </a:cubicBezTo>
                    <a:lnTo>
                      <a:pt x="4218" y="3550"/>
                    </a:lnTo>
                    <a:cubicBezTo>
                      <a:pt x="4125" y="3949"/>
                      <a:pt x="3810" y="4237"/>
                      <a:pt x="3410" y="4293"/>
                    </a:cubicBezTo>
                    <a:lnTo>
                      <a:pt x="1013" y="4628"/>
                    </a:lnTo>
                    <a:cubicBezTo>
                      <a:pt x="437" y="4711"/>
                      <a:pt x="0" y="5204"/>
                      <a:pt x="0" y="5789"/>
                    </a:cubicBezTo>
                    <a:lnTo>
                      <a:pt x="0" y="8836"/>
                    </a:lnTo>
                    <a:cubicBezTo>
                      <a:pt x="0" y="9226"/>
                      <a:pt x="316" y="9542"/>
                      <a:pt x="706" y="9542"/>
                    </a:cubicBezTo>
                    <a:lnTo>
                      <a:pt x="17941" y="9542"/>
                    </a:lnTo>
                    <a:cubicBezTo>
                      <a:pt x="18331" y="9542"/>
                      <a:pt x="18647" y="9226"/>
                      <a:pt x="18647" y="8836"/>
                    </a:cubicBezTo>
                    <a:lnTo>
                      <a:pt x="18647" y="4906"/>
                    </a:lnTo>
                    <a:lnTo>
                      <a:pt x="17857" y="939"/>
                    </a:lnTo>
                    <a:cubicBezTo>
                      <a:pt x="17755" y="391"/>
                      <a:pt x="17272" y="1"/>
                      <a:pt x="167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42"/>
              <p:cNvSpPr/>
              <p:nvPr/>
            </p:nvSpPr>
            <p:spPr>
              <a:xfrm>
                <a:off x="6598775" y="1973360"/>
                <a:ext cx="324712" cy="229434"/>
              </a:xfrm>
              <a:custGeom>
                <a:avLst/>
                <a:gdLst/>
                <a:ahLst/>
                <a:cxnLst/>
                <a:rect l="l" t="t" r="r" b="b"/>
                <a:pathLst>
                  <a:path w="4628" h="3253" extrusionOk="0">
                    <a:moveTo>
                      <a:pt x="1441" y="0"/>
                    </a:moveTo>
                    <a:cubicBezTo>
                      <a:pt x="958" y="0"/>
                      <a:pt x="549" y="344"/>
                      <a:pt x="456" y="818"/>
                    </a:cubicBezTo>
                    <a:lnTo>
                      <a:pt x="1" y="3252"/>
                    </a:lnTo>
                    <a:lnTo>
                      <a:pt x="4628" y="3252"/>
                    </a:lnTo>
                    <a:lnTo>
                      <a:pt x="4628" y="0"/>
                    </a:lnTo>
                    <a:close/>
                  </a:path>
                </a:pathLst>
              </a:custGeom>
              <a:solidFill>
                <a:srgbClr val="522D2D">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42"/>
              <p:cNvSpPr/>
              <p:nvPr/>
            </p:nvSpPr>
            <p:spPr>
              <a:xfrm>
                <a:off x="6353066" y="2359300"/>
                <a:ext cx="355303" cy="357234"/>
              </a:xfrm>
              <a:custGeom>
                <a:avLst/>
                <a:gdLst/>
                <a:ahLst/>
                <a:cxnLst/>
                <a:rect l="l" t="t" r="r" b="b"/>
                <a:pathLst>
                  <a:path w="5064" h="5065" extrusionOk="0">
                    <a:moveTo>
                      <a:pt x="2537" y="1"/>
                    </a:moveTo>
                    <a:cubicBezTo>
                      <a:pt x="1134" y="1"/>
                      <a:pt x="0" y="1134"/>
                      <a:pt x="0" y="2537"/>
                    </a:cubicBezTo>
                    <a:cubicBezTo>
                      <a:pt x="0" y="3931"/>
                      <a:pt x="1134" y="5064"/>
                      <a:pt x="2537" y="5064"/>
                    </a:cubicBezTo>
                    <a:cubicBezTo>
                      <a:pt x="3930" y="5064"/>
                      <a:pt x="5064" y="3931"/>
                      <a:pt x="5064" y="2537"/>
                    </a:cubicBezTo>
                    <a:cubicBezTo>
                      <a:pt x="5064" y="1134"/>
                      <a:pt x="3930" y="1"/>
                      <a:pt x="25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42"/>
              <p:cNvSpPr/>
              <p:nvPr/>
            </p:nvSpPr>
            <p:spPr>
              <a:xfrm>
                <a:off x="6409757" y="2447110"/>
                <a:ext cx="211259" cy="182038"/>
              </a:xfrm>
              <a:custGeom>
                <a:avLst/>
                <a:gdLst/>
                <a:ahLst/>
                <a:cxnLst/>
                <a:rect l="l" t="t" r="r" b="b"/>
                <a:pathLst>
                  <a:path w="3011" h="2581" extrusionOk="0">
                    <a:moveTo>
                      <a:pt x="1729" y="1"/>
                    </a:moveTo>
                    <a:cubicBezTo>
                      <a:pt x="576" y="1"/>
                      <a:pt x="0" y="1385"/>
                      <a:pt x="818" y="2203"/>
                    </a:cubicBezTo>
                    <a:cubicBezTo>
                      <a:pt x="1079" y="2463"/>
                      <a:pt x="1400" y="2580"/>
                      <a:pt x="1715" y="2580"/>
                    </a:cubicBezTo>
                    <a:cubicBezTo>
                      <a:pt x="2376" y="2580"/>
                      <a:pt x="3011" y="2066"/>
                      <a:pt x="3011" y="1292"/>
                    </a:cubicBezTo>
                    <a:cubicBezTo>
                      <a:pt x="3011" y="577"/>
                      <a:pt x="2435" y="1"/>
                      <a:pt x="17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42"/>
              <p:cNvSpPr/>
              <p:nvPr/>
            </p:nvSpPr>
            <p:spPr>
              <a:xfrm>
                <a:off x="6493812" y="2510658"/>
                <a:ext cx="64620" cy="55154"/>
              </a:xfrm>
              <a:custGeom>
                <a:avLst/>
                <a:gdLst/>
                <a:ahLst/>
                <a:cxnLst/>
                <a:rect l="l" t="t" r="r" b="b"/>
                <a:pathLst>
                  <a:path w="921" h="782" extrusionOk="0">
                    <a:moveTo>
                      <a:pt x="531" y="1"/>
                    </a:moveTo>
                    <a:cubicBezTo>
                      <a:pt x="177" y="1"/>
                      <a:pt x="1" y="419"/>
                      <a:pt x="252" y="670"/>
                    </a:cubicBezTo>
                    <a:cubicBezTo>
                      <a:pt x="329" y="747"/>
                      <a:pt x="425" y="781"/>
                      <a:pt x="520" y="781"/>
                    </a:cubicBezTo>
                    <a:cubicBezTo>
                      <a:pt x="723" y="781"/>
                      <a:pt x="921" y="625"/>
                      <a:pt x="921" y="391"/>
                    </a:cubicBezTo>
                    <a:cubicBezTo>
                      <a:pt x="921" y="177"/>
                      <a:pt x="744" y="1"/>
                      <a:pt x="5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42"/>
              <p:cNvSpPr/>
              <p:nvPr/>
            </p:nvSpPr>
            <p:spPr>
              <a:xfrm>
                <a:off x="6955340" y="2359300"/>
                <a:ext cx="415362" cy="357658"/>
              </a:xfrm>
              <a:custGeom>
                <a:avLst/>
                <a:gdLst/>
                <a:ahLst/>
                <a:cxnLst/>
                <a:rect l="l" t="t" r="r" b="b"/>
                <a:pathLst>
                  <a:path w="5920" h="5071" extrusionOk="0">
                    <a:moveTo>
                      <a:pt x="3383" y="1"/>
                    </a:moveTo>
                    <a:cubicBezTo>
                      <a:pt x="1125" y="1"/>
                      <a:pt x="1" y="2732"/>
                      <a:pt x="1590" y="4321"/>
                    </a:cubicBezTo>
                    <a:cubicBezTo>
                      <a:pt x="2108" y="4839"/>
                      <a:pt x="2745" y="5071"/>
                      <a:pt x="3369" y="5071"/>
                    </a:cubicBezTo>
                    <a:cubicBezTo>
                      <a:pt x="4672" y="5071"/>
                      <a:pt x="5919" y="4063"/>
                      <a:pt x="5919" y="2537"/>
                    </a:cubicBezTo>
                    <a:cubicBezTo>
                      <a:pt x="5919" y="1134"/>
                      <a:pt x="4786" y="1"/>
                      <a:pt x="33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42"/>
              <p:cNvSpPr/>
              <p:nvPr/>
            </p:nvSpPr>
            <p:spPr>
              <a:xfrm>
                <a:off x="7072021" y="2447110"/>
                <a:ext cx="211329" cy="182038"/>
              </a:xfrm>
              <a:custGeom>
                <a:avLst/>
                <a:gdLst/>
                <a:ahLst/>
                <a:cxnLst/>
                <a:rect l="l" t="t" r="r" b="b"/>
                <a:pathLst>
                  <a:path w="3012" h="2581" extrusionOk="0">
                    <a:moveTo>
                      <a:pt x="1720" y="1"/>
                    </a:moveTo>
                    <a:cubicBezTo>
                      <a:pt x="577" y="1"/>
                      <a:pt x="1" y="1385"/>
                      <a:pt x="809" y="2203"/>
                    </a:cubicBezTo>
                    <a:cubicBezTo>
                      <a:pt x="1070" y="2463"/>
                      <a:pt x="1392" y="2580"/>
                      <a:pt x="1708" y="2580"/>
                    </a:cubicBezTo>
                    <a:cubicBezTo>
                      <a:pt x="2372" y="2580"/>
                      <a:pt x="3011" y="2066"/>
                      <a:pt x="3011" y="1292"/>
                    </a:cubicBezTo>
                    <a:cubicBezTo>
                      <a:pt x="3011" y="577"/>
                      <a:pt x="2435" y="1"/>
                      <a:pt x="172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42"/>
              <p:cNvSpPr/>
              <p:nvPr/>
            </p:nvSpPr>
            <p:spPr>
              <a:xfrm>
                <a:off x="7156146" y="2510658"/>
                <a:ext cx="63918" cy="54943"/>
              </a:xfrm>
              <a:custGeom>
                <a:avLst/>
                <a:gdLst/>
                <a:ahLst/>
                <a:cxnLst/>
                <a:rect l="l" t="t" r="r" b="b"/>
                <a:pathLst>
                  <a:path w="911" h="779" extrusionOk="0">
                    <a:moveTo>
                      <a:pt x="521" y="1"/>
                    </a:moveTo>
                    <a:cubicBezTo>
                      <a:pt x="177" y="1"/>
                      <a:pt x="0" y="419"/>
                      <a:pt x="242" y="660"/>
                    </a:cubicBezTo>
                    <a:cubicBezTo>
                      <a:pt x="324" y="742"/>
                      <a:pt x="423" y="779"/>
                      <a:pt x="520" y="779"/>
                    </a:cubicBezTo>
                    <a:cubicBezTo>
                      <a:pt x="721" y="779"/>
                      <a:pt x="911" y="623"/>
                      <a:pt x="911" y="391"/>
                    </a:cubicBezTo>
                    <a:cubicBezTo>
                      <a:pt x="911" y="177"/>
                      <a:pt x="734" y="1"/>
                      <a:pt x="5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42"/>
              <p:cNvSpPr/>
              <p:nvPr/>
            </p:nvSpPr>
            <p:spPr>
              <a:xfrm>
                <a:off x="6245506" y="2298997"/>
                <a:ext cx="39782" cy="100364"/>
              </a:xfrm>
              <a:custGeom>
                <a:avLst/>
                <a:gdLst/>
                <a:ahLst/>
                <a:cxnLst/>
                <a:rect l="l" t="t" r="r" b="b"/>
                <a:pathLst>
                  <a:path w="567" h="1423" extrusionOk="0">
                    <a:moveTo>
                      <a:pt x="279" y="1"/>
                    </a:moveTo>
                    <a:cubicBezTo>
                      <a:pt x="130" y="1"/>
                      <a:pt x="0" y="131"/>
                      <a:pt x="0" y="289"/>
                    </a:cubicBezTo>
                    <a:lnTo>
                      <a:pt x="0" y="1144"/>
                    </a:lnTo>
                    <a:cubicBezTo>
                      <a:pt x="0" y="1292"/>
                      <a:pt x="130" y="1422"/>
                      <a:pt x="279" y="1422"/>
                    </a:cubicBezTo>
                    <a:cubicBezTo>
                      <a:pt x="437" y="1422"/>
                      <a:pt x="567" y="1292"/>
                      <a:pt x="567" y="1144"/>
                    </a:cubicBezTo>
                    <a:lnTo>
                      <a:pt x="567" y="289"/>
                    </a:lnTo>
                    <a:cubicBezTo>
                      <a:pt x="567" y="131"/>
                      <a:pt x="437" y="1"/>
                      <a:pt x="2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42"/>
              <p:cNvSpPr/>
              <p:nvPr/>
            </p:nvSpPr>
            <p:spPr>
              <a:xfrm>
                <a:off x="6200532" y="2469398"/>
                <a:ext cx="152603" cy="110803"/>
              </a:xfrm>
              <a:custGeom>
                <a:avLst/>
                <a:gdLst/>
                <a:ahLst/>
                <a:cxnLst/>
                <a:rect l="l" t="t" r="r" b="b"/>
                <a:pathLst>
                  <a:path w="2175" h="1571" extrusionOk="0">
                    <a:moveTo>
                      <a:pt x="362" y="0"/>
                    </a:moveTo>
                    <a:cubicBezTo>
                      <a:pt x="167" y="0"/>
                      <a:pt x="0" y="158"/>
                      <a:pt x="0" y="363"/>
                    </a:cubicBezTo>
                    <a:lnTo>
                      <a:pt x="0" y="595"/>
                    </a:lnTo>
                    <a:cubicBezTo>
                      <a:pt x="0" y="1134"/>
                      <a:pt x="437" y="1571"/>
                      <a:pt x="976" y="1571"/>
                    </a:cubicBezTo>
                    <a:lnTo>
                      <a:pt x="2174" y="1571"/>
                    </a:lnTo>
                    <a:lnTo>
                      <a:pt x="2174" y="354"/>
                    </a:lnTo>
                    <a:cubicBezTo>
                      <a:pt x="2174" y="158"/>
                      <a:pt x="2016" y="0"/>
                      <a:pt x="18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42"/>
              <p:cNvSpPr/>
              <p:nvPr/>
            </p:nvSpPr>
            <p:spPr>
              <a:xfrm>
                <a:off x="7419465" y="2469398"/>
                <a:ext cx="152674" cy="110803"/>
              </a:xfrm>
              <a:custGeom>
                <a:avLst/>
                <a:gdLst/>
                <a:ahLst/>
                <a:cxnLst/>
                <a:rect l="l" t="t" r="r" b="b"/>
                <a:pathLst>
                  <a:path w="2176" h="1571" extrusionOk="0">
                    <a:moveTo>
                      <a:pt x="354" y="0"/>
                    </a:moveTo>
                    <a:cubicBezTo>
                      <a:pt x="159" y="0"/>
                      <a:pt x="1" y="168"/>
                      <a:pt x="1" y="363"/>
                    </a:cubicBezTo>
                    <a:lnTo>
                      <a:pt x="1" y="1571"/>
                    </a:lnTo>
                    <a:lnTo>
                      <a:pt x="1200" y="1571"/>
                    </a:lnTo>
                    <a:cubicBezTo>
                      <a:pt x="1738" y="1571"/>
                      <a:pt x="2175" y="1134"/>
                      <a:pt x="2175" y="595"/>
                    </a:cubicBezTo>
                    <a:lnTo>
                      <a:pt x="2175" y="363"/>
                    </a:lnTo>
                    <a:cubicBezTo>
                      <a:pt x="2175" y="168"/>
                      <a:pt x="2017" y="0"/>
                      <a:pt x="18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42"/>
              <p:cNvSpPr/>
              <p:nvPr/>
            </p:nvSpPr>
            <p:spPr>
              <a:xfrm>
                <a:off x="7467737" y="2295753"/>
                <a:ext cx="68549" cy="112777"/>
              </a:xfrm>
              <a:custGeom>
                <a:avLst/>
                <a:gdLst/>
                <a:ahLst/>
                <a:cxnLst/>
                <a:rect l="l" t="t" r="r" b="b"/>
                <a:pathLst>
                  <a:path w="977" h="1599" extrusionOk="0">
                    <a:moveTo>
                      <a:pt x="1" y="0"/>
                    </a:moveTo>
                    <a:lnTo>
                      <a:pt x="1" y="1598"/>
                    </a:lnTo>
                    <a:lnTo>
                      <a:pt x="976" y="1598"/>
                    </a:lnTo>
                    <a:lnTo>
                      <a:pt x="97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42"/>
              <p:cNvSpPr/>
              <p:nvPr/>
            </p:nvSpPr>
            <p:spPr>
              <a:xfrm>
                <a:off x="7467737" y="2295753"/>
                <a:ext cx="68549" cy="32796"/>
              </a:xfrm>
              <a:custGeom>
                <a:avLst/>
                <a:gdLst/>
                <a:ahLst/>
                <a:cxnLst/>
                <a:rect l="l" t="t" r="r" b="b"/>
                <a:pathLst>
                  <a:path w="977" h="465" extrusionOk="0">
                    <a:moveTo>
                      <a:pt x="1" y="0"/>
                    </a:moveTo>
                    <a:lnTo>
                      <a:pt x="1" y="465"/>
                    </a:lnTo>
                    <a:lnTo>
                      <a:pt x="976" y="465"/>
                    </a:lnTo>
                    <a:lnTo>
                      <a:pt x="97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42"/>
              <p:cNvSpPr/>
              <p:nvPr/>
            </p:nvSpPr>
            <p:spPr>
              <a:xfrm>
                <a:off x="6844554" y="2230231"/>
                <a:ext cx="79564" cy="38086"/>
              </a:xfrm>
              <a:custGeom>
                <a:avLst/>
                <a:gdLst/>
                <a:ahLst/>
                <a:cxnLst/>
                <a:rect l="l" t="t" r="r" b="b"/>
                <a:pathLst>
                  <a:path w="1134" h="540" extrusionOk="0">
                    <a:moveTo>
                      <a:pt x="0" y="0"/>
                    </a:moveTo>
                    <a:lnTo>
                      <a:pt x="0" y="539"/>
                    </a:lnTo>
                    <a:lnTo>
                      <a:pt x="1134" y="539"/>
                    </a:lnTo>
                    <a:lnTo>
                      <a:pt x="1134" y="0"/>
                    </a:lnTo>
                    <a:close/>
                  </a:path>
                </a:pathLst>
              </a:custGeom>
              <a:solidFill>
                <a:srgbClr val="522D2D">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42"/>
              <p:cNvSpPr/>
              <p:nvPr/>
            </p:nvSpPr>
            <p:spPr>
              <a:xfrm>
                <a:off x="7177685" y="2230231"/>
                <a:ext cx="78933" cy="38086"/>
              </a:xfrm>
              <a:custGeom>
                <a:avLst/>
                <a:gdLst/>
                <a:ahLst/>
                <a:cxnLst/>
                <a:rect l="l" t="t" r="r" b="b"/>
                <a:pathLst>
                  <a:path w="1125" h="540" extrusionOk="0">
                    <a:moveTo>
                      <a:pt x="0" y="0"/>
                    </a:moveTo>
                    <a:lnTo>
                      <a:pt x="0" y="539"/>
                    </a:lnTo>
                    <a:lnTo>
                      <a:pt x="1124" y="539"/>
                    </a:lnTo>
                    <a:lnTo>
                      <a:pt x="1124" y="0"/>
                    </a:lnTo>
                    <a:close/>
                  </a:path>
                </a:pathLst>
              </a:custGeom>
              <a:solidFill>
                <a:srgbClr val="522D2D">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42"/>
              <p:cNvSpPr/>
              <p:nvPr/>
            </p:nvSpPr>
            <p:spPr>
              <a:xfrm>
                <a:off x="6968391" y="1973995"/>
                <a:ext cx="288228" cy="228799"/>
              </a:xfrm>
              <a:custGeom>
                <a:avLst/>
                <a:gdLst/>
                <a:ahLst/>
                <a:cxnLst/>
                <a:rect l="l" t="t" r="r" b="b"/>
                <a:pathLst>
                  <a:path w="4108" h="3244" extrusionOk="0">
                    <a:moveTo>
                      <a:pt x="1" y="1"/>
                    </a:moveTo>
                    <a:lnTo>
                      <a:pt x="1" y="3243"/>
                    </a:lnTo>
                    <a:lnTo>
                      <a:pt x="4107" y="3243"/>
                    </a:lnTo>
                    <a:lnTo>
                      <a:pt x="4107" y="1"/>
                    </a:lnTo>
                    <a:close/>
                  </a:path>
                </a:pathLst>
              </a:custGeom>
              <a:solidFill>
                <a:srgbClr val="522D2D">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42"/>
              <p:cNvSpPr/>
              <p:nvPr/>
            </p:nvSpPr>
            <p:spPr>
              <a:xfrm>
                <a:off x="7304118" y="1973360"/>
                <a:ext cx="163689" cy="229434"/>
              </a:xfrm>
              <a:custGeom>
                <a:avLst/>
                <a:gdLst/>
                <a:ahLst/>
                <a:cxnLst/>
                <a:rect l="l" t="t" r="r" b="b"/>
                <a:pathLst>
                  <a:path w="2333" h="3253" extrusionOk="0">
                    <a:moveTo>
                      <a:pt x="1" y="0"/>
                    </a:moveTo>
                    <a:lnTo>
                      <a:pt x="1" y="3252"/>
                    </a:lnTo>
                    <a:lnTo>
                      <a:pt x="2333" y="3252"/>
                    </a:lnTo>
                    <a:lnTo>
                      <a:pt x="1794" y="400"/>
                    </a:lnTo>
                    <a:cubicBezTo>
                      <a:pt x="1747" y="168"/>
                      <a:pt x="1552" y="0"/>
                      <a:pt x="1311" y="0"/>
                    </a:cubicBezTo>
                    <a:close/>
                  </a:path>
                </a:pathLst>
              </a:custGeom>
              <a:solidFill>
                <a:srgbClr val="522D2D">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42"/>
              <p:cNvSpPr/>
              <p:nvPr/>
            </p:nvSpPr>
            <p:spPr>
              <a:xfrm>
                <a:off x="6200532" y="2469398"/>
                <a:ext cx="152603" cy="110803"/>
              </a:xfrm>
              <a:custGeom>
                <a:avLst/>
                <a:gdLst/>
                <a:ahLst/>
                <a:cxnLst/>
                <a:rect l="l" t="t" r="r" b="b"/>
                <a:pathLst>
                  <a:path w="2175" h="1571" extrusionOk="0">
                    <a:moveTo>
                      <a:pt x="362" y="0"/>
                    </a:moveTo>
                    <a:cubicBezTo>
                      <a:pt x="167" y="0"/>
                      <a:pt x="0" y="158"/>
                      <a:pt x="0" y="363"/>
                    </a:cubicBezTo>
                    <a:lnTo>
                      <a:pt x="0" y="595"/>
                    </a:lnTo>
                    <a:cubicBezTo>
                      <a:pt x="0" y="1134"/>
                      <a:pt x="437" y="1571"/>
                      <a:pt x="976" y="1571"/>
                    </a:cubicBezTo>
                    <a:lnTo>
                      <a:pt x="2174" y="1571"/>
                    </a:lnTo>
                    <a:lnTo>
                      <a:pt x="2174" y="354"/>
                    </a:lnTo>
                    <a:cubicBezTo>
                      <a:pt x="2174" y="158"/>
                      <a:pt x="2016" y="0"/>
                      <a:pt x="1821" y="0"/>
                    </a:cubicBezTo>
                    <a:close/>
                  </a:path>
                </a:pathLst>
              </a:custGeom>
              <a:solidFill>
                <a:srgbClr val="FFFFFF">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42"/>
              <p:cNvSpPr/>
              <p:nvPr/>
            </p:nvSpPr>
            <p:spPr>
              <a:xfrm>
                <a:off x="7419465" y="2469398"/>
                <a:ext cx="152674" cy="110803"/>
              </a:xfrm>
              <a:custGeom>
                <a:avLst/>
                <a:gdLst/>
                <a:ahLst/>
                <a:cxnLst/>
                <a:rect l="l" t="t" r="r" b="b"/>
                <a:pathLst>
                  <a:path w="2176" h="1571" extrusionOk="0">
                    <a:moveTo>
                      <a:pt x="354" y="0"/>
                    </a:moveTo>
                    <a:cubicBezTo>
                      <a:pt x="159" y="0"/>
                      <a:pt x="1" y="168"/>
                      <a:pt x="1" y="363"/>
                    </a:cubicBezTo>
                    <a:lnTo>
                      <a:pt x="1" y="1571"/>
                    </a:lnTo>
                    <a:lnTo>
                      <a:pt x="1200" y="1571"/>
                    </a:lnTo>
                    <a:cubicBezTo>
                      <a:pt x="1738" y="1571"/>
                      <a:pt x="2175" y="1134"/>
                      <a:pt x="2175" y="595"/>
                    </a:cubicBezTo>
                    <a:lnTo>
                      <a:pt x="2175" y="363"/>
                    </a:lnTo>
                    <a:cubicBezTo>
                      <a:pt x="2175" y="168"/>
                      <a:pt x="2017" y="0"/>
                      <a:pt x="1822" y="0"/>
                    </a:cubicBezTo>
                    <a:close/>
                  </a:path>
                </a:pathLst>
              </a:custGeom>
              <a:solidFill>
                <a:srgbClr val="FFFFFF">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70" name="Google Shape;570;p42"/>
          <p:cNvGrpSpPr/>
          <p:nvPr/>
        </p:nvGrpSpPr>
        <p:grpSpPr>
          <a:xfrm flipH="1">
            <a:off x="6102175" y="1764593"/>
            <a:ext cx="1188666" cy="703743"/>
            <a:chOff x="6102175" y="1488852"/>
            <a:chExt cx="1188666" cy="703743"/>
          </a:xfrm>
        </p:grpSpPr>
        <p:sp>
          <p:nvSpPr>
            <p:cNvPr id="571" name="Google Shape;571;p42"/>
            <p:cNvSpPr/>
            <p:nvPr/>
          </p:nvSpPr>
          <p:spPr>
            <a:xfrm>
              <a:off x="6102175" y="1489129"/>
              <a:ext cx="1187910" cy="703189"/>
            </a:xfrm>
            <a:custGeom>
              <a:avLst/>
              <a:gdLst/>
              <a:ahLst/>
              <a:cxnLst/>
              <a:rect l="l" t="t" r="r" b="b"/>
              <a:pathLst>
                <a:path w="17319" h="10165" extrusionOk="0">
                  <a:moveTo>
                    <a:pt x="6021" y="0"/>
                  </a:moveTo>
                  <a:cubicBezTo>
                    <a:pt x="5659" y="0"/>
                    <a:pt x="5343" y="260"/>
                    <a:pt x="5259" y="613"/>
                  </a:cubicBezTo>
                  <a:lnTo>
                    <a:pt x="4600" y="2862"/>
                  </a:lnTo>
                  <a:cubicBezTo>
                    <a:pt x="4507" y="3261"/>
                    <a:pt x="4191" y="3549"/>
                    <a:pt x="3791" y="3605"/>
                  </a:cubicBezTo>
                  <a:lnTo>
                    <a:pt x="1394" y="3939"/>
                  </a:lnTo>
                  <a:cubicBezTo>
                    <a:pt x="818" y="4023"/>
                    <a:pt x="382" y="4515"/>
                    <a:pt x="382" y="5101"/>
                  </a:cubicBezTo>
                  <a:lnTo>
                    <a:pt x="382" y="7293"/>
                  </a:lnTo>
                  <a:lnTo>
                    <a:pt x="354" y="7293"/>
                  </a:lnTo>
                  <a:cubicBezTo>
                    <a:pt x="159" y="7293"/>
                    <a:pt x="1" y="7451"/>
                    <a:pt x="1" y="7646"/>
                  </a:cubicBezTo>
                  <a:lnTo>
                    <a:pt x="1" y="7888"/>
                  </a:lnTo>
                  <a:cubicBezTo>
                    <a:pt x="1" y="8418"/>
                    <a:pt x="437" y="8854"/>
                    <a:pt x="976" y="8854"/>
                  </a:cubicBezTo>
                  <a:lnTo>
                    <a:pt x="2611" y="8854"/>
                  </a:lnTo>
                  <a:cubicBezTo>
                    <a:pt x="3029" y="9728"/>
                    <a:pt x="3859" y="10164"/>
                    <a:pt x="4689" y="10164"/>
                  </a:cubicBezTo>
                  <a:cubicBezTo>
                    <a:pt x="5519" y="10164"/>
                    <a:pt x="6351" y="9728"/>
                    <a:pt x="6774" y="8854"/>
                  </a:cubicBezTo>
                  <a:lnTo>
                    <a:pt x="10629" y="8854"/>
                  </a:lnTo>
                  <a:cubicBezTo>
                    <a:pt x="11047" y="9728"/>
                    <a:pt x="11877" y="10164"/>
                    <a:pt x="12706" y="10164"/>
                  </a:cubicBezTo>
                  <a:cubicBezTo>
                    <a:pt x="13535" y="10164"/>
                    <a:pt x="14364" y="9728"/>
                    <a:pt x="14782" y="8854"/>
                  </a:cubicBezTo>
                  <a:lnTo>
                    <a:pt x="16353" y="8854"/>
                  </a:lnTo>
                  <a:cubicBezTo>
                    <a:pt x="16891" y="8854"/>
                    <a:pt x="17319" y="8418"/>
                    <a:pt x="17319" y="7888"/>
                  </a:cubicBezTo>
                  <a:lnTo>
                    <a:pt x="17319" y="7656"/>
                  </a:lnTo>
                  <a:cubicBezTo>
                    <a:pt x="17319" y="7461"/>
                    <a:pt x="17161" y="7303"/>
                    <a:pt x="16966" y="7303"/>
                  </a:cubicBezTo>
                  <a:lnTo>
                    <a:pt x="16213" y="7303"/>
                  </a:lnTo>
                  <a:lnTo>
                    <a:pt x="16213" y="4831"/>
                  </a:lnTo>
                  <a:cubicBezTo>
                    <a:pt x="16204" y="3763"/>
                    <a:pt x="15879" y="2722"/>
                    <a:pt x="15275" y="1849"/>
                  </a:cubicBezTo>
                  <a:cubicBezTo>
                    <a:pt x="15015" y="1468"/>
                    <a:pt x="14736" y="1087"/>
                    <a:pt x="14504" y="771"/>
                  </a:cubicBezTo>
                  <a:cubicBezTo>
                    <a:pt x="14141" y="288"/>
                    <a:pt x="13575" y="0"/>
                    <a:pt x="12971" y="0"/>
                  </a:cubicBezTo>
                  <a:close/>
                </a:path>
              </a:pathLst>
            </a:custGeom>
            <a:solidFill>
              <a:schemeClr val="accent6"/>
            </a:solidFill>
            <a:ln w="114300"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2" name="Google Shape;572;p42"/>
            <p:cNvGrpSpPr/>
            <p:nvPr/>
          </p:nvGrpSpPr>
          <p:grpSpPr>
            <a:xfrm>
              <a:off x="6102245" y="1488852"/>
              <a:ext cx="1188596" cy="703743"/>
              <a:chOff x="6102245" y="830313"/>
              <a:chExt cx="1188596" cy="703743"/>
            </a:xfrm>
          </p:grpSpPr>
          <p:sp>
            <p:nvSpPr>
              <p:cNvPr id="573" name="Google Shape;573;p42"/>
              <p:cNvSpPr/>
              <p:nvPr/>
            </p:nvSpPr>
            <p:spPr>
              <a:xfrm>
                <a:off x="6128378" y="830313"/>
                <a:ext cx="1085985" cy="612636"/>
              </a:xfrm>
              <a:custGeom>
                <a:avLst/>
                <a:gdLst/>
                <a:ahLst/>
                <a:cxnLst/>
                <a:rect l="l" t="t" r="r" b="b"/>
                <a:pathLst>
                  <a:path w="15833" h="8856" extrusionOk="0">
                    <a:moveTo>
                      <a:pt x="5640" y="1"/>
                    </a:moveTo>
                    <a:cubicBezTo>
                      <a:pt x="5278" y="1"/>
                      <a:pt x="4962" y="252"/>
                      <a:pt x="4878" y="614"/>
                    </a:cubicBezTo>
                    <a:lnTo>
                      <a:pt x="4219" y="2863"/>
                    </a:lnTo>
                    <a:cubicBezTo>
                      <a:pt x="4126" y="3253"/>
                      <a:pt x="3810" y="3550"/>
                      <a:pt x="3410" y="3606"/>
                    </a:cubicBezTo>
                    <a:lnTo>
                      <a:pt x="1013" y="3940"/>
                    </a:lnTo>
                    <a:cubicBezTo>
                      <a:pt x="437" y="4024"/>
                      <a:pt x="1" y="4516"/>
                      <a:pt x="1" y="5102"/>
                    </a:cubicBezTo>
                    <a:lnTo>
                      <a:pt x="1" y="8149"/>
                    </a:lnTo>
                    <a:cubicBezTo>
                      <a:pt x="1" y="8539"/>
                      <a:pt x="316" y="8855"/>
                      <a:pt x="707" y="8855"/>
                    </a:cubicBezTo>
                    <a:lnTo>
                      <a:pt x="15832" y="8855"/>
                    </a:lnTo>
                    <a:lnTo>
                      <a:pt x="15832" y="4851"/>
                    </a:lnTo>
                    <a:cubicBezTo>
                      <a:pt x="15832" y="3782"/>
                      <a:pt x="15507" y="2732"/>
                      <a:pt x="14894" y="1850"/>
                    </a:cubicBezTo>
                    <a:cubicBezTo>
                      <a:pt x="14634" y="1469"/>
                      <a:pt x="14355" y="1088"/>
                      <a:pt x="14123" y="772"/>
                    </a:cubicBezTo>
                    <a:cubicBezTo>
                      <a:pt x="13760" y="289"/>
                      <a:pt x="13194" y="1"/>
                      <a:pt x="125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42"/>
              <p:cNvSpPr/>
              <p:nvPr/>
            </p:nvSpPr>
            <p:spPr>
              <a:xfrm>
                <a:off x="6491013" y="881089"/>
                <a:ext cx="317366" cy="193559"/>
              </a:xfrm>
              <a:custGeom>
                <a:avLst/>
                <a:gdLst/>
                <a:ahLst/>
                <a:cxnLst/>
                <a:rect l="l" t="t" r="r" b="b"/>
                <a:pathLst>
                  <a:path w="4627" h="2798" extrusionOk="0">
                    <a:moveTo>
                      <a:pt x="1310" y="1"/>
                    </a:moveTo>
                    <a:cubicBezTo>
                      <a:pt x="900" y="1"/>
                      <a:pt x="547" y="295"/>
                      <a:pt x="455" y="698"/>
                    </a:cubicBezTo>
                    <a:lnTo>
                      <a:pt x="0" y="2788"/>
                    </a:lnTo>
                    <a:lnTo>
                      <a:pt x="4627" y="2797"/>
                    </a:lnTo>
                    <a:lnTo>
                      <a:pt x="4627" y="1"/>
                    </a:lnTo>
                    <a:lnTo>
                      <a:pt x="1329" y="1"/>
                    </a:lnTo>
                    <a:cubicBezTo>
                      <a:pt x="1322" y="1"/>
                      <a:pt x="1316" y="1"/>
                      <a:pt x="1310" y="1"/>
                    </a:cubicBezTo>
                    <a:close/>
                  </a:path>
                </a:pathLst>
              </a:custGeom>
              <a:solidFill>
                <a:srgbClr val="522D2D">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42"/>
              <p:cNvSpPr/>
              <p:nvPr/>
            </p:nvSpPr>
            <p:spPr>
              <a:xfrm>
                <a:off x="6250742" y="1214870"/>
                <a:ext cx="347340" cy="319185"/>
              </a:xfrm>
              <a:custGeom>
                <a:avLst/>
                <a:gdLst/>
                <a:ahLst/>
                <a:cxnLst/>
                <a:rect l="l" t="t" r="r" b="b"/>
                <a:pathLst>
                  <a:path w="5064" h="4614" extrusionOk="0">
                    <a:moveTo>
                      <a:pt x="2532" y="0"/>
                    </a:moveTo>
                    <a:cubicBezTo>
                      <a:pt x="1942" y="0"/>
                      <a:pt x="1352" y="226"/>
                      <a:pt x="902" y="676"/>
                    </a:cubicBezTo>
                    <a:cubicBezTo>
                      <a:pt x="0" y="1577"/>
                      <a:pt x="0" y="3036"/>
                      <a:pt x="902" y="3937"/>
                    </a:cubicBezTo>
                    <a:cubicBezTo>
                      <a:pt x="1352" y="4388"/>
                      <a:pt x="1942" y="4613"/>
                      <a:pt x="2532" y="4613"/>
                    </a:cubicBezTo>
                    <a:cubicBezTo>
                      <a:pt x="3122" y="4613"/>
                      <a:pt x="3712" y="4388"/>
                      <a:pt x="4163" y="3937"/>
                    </a:cubicBezTo>
                    <a:cubicBezTo>
                      <a:pt x="5064" y="3036"/>
                      <a:pt x="5064" y="1577"/>
                      <a:pt x="4163" y="676"/>
                    </a:cubicBezTo>
                    <a:cubicBezTo>
                      <a:pt x="3712" y="226"/>
                      <a:pt x="3122" y="0"/>
                      <a:pt x="25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42"/>
              <p:cNvSpPr/>
              <p:nvPr/>
            </p:nvSpPr>
            <p:spPr>
              <a:xfrm>
                <a:off x="6337371" y="1293318"/>
                <a:ext cx="173464" cy="162221"/>
              </a:xfrm>
              <a:custGeom>
                <a:avLst/>
                <a:gdLst/>
                <a:ahLst/>
                <a:cxnLst/>
                <a:rect l="l" t="t" r="r" b="b"/>
                <a:pathLst>
                  <a:path w="2529" h="2345" extrusionOk="0">
                    <a:moveTo>
                      <a:pt x="1270" y="1"/>
                    </a:moveTo>
                    <a:cubicBezTo>
                      <a:pt x="703" y="1"/>
                      <a:pt x="204" y="405"/>
                      <a:pt x="112" y="982"/>
                    </a:cubicBezTo>
                    <a:cubicBezTo>
                      <a:pt x="1" y="1614"/>
                      <a:pt x="438" y="2218"/>
                      <a:pt x="1069" y="2329"/>
                    </a:cubicBezTo>
                    <a:cubicBezTo>
                      <a:pt x="1133" y="2340"/>
                      <a:pt x="1197" y="2344"/>
                      <a:pt x="1259" y="2344"/>
                    </a:cubicBezTo>
                    <a:cubicBezTo>
                      <a:pt x="1826" y="2344"/>
                      <a:pt x="2325" y="1940"/>
                      <a:pt x="2417" y="1363"/>
                    </a:cubicBezTo>
                    <a:cubicBezTo>
                      <a:pt x="2528" y="722"/>
                      <a:pt x="2091" y="118"/>
                      <a:pt x="1460" y="16"/>
                    </a:cubicBezTo>
                    <a:cubicBezTo>
                      <a:pt x="1396" y="6"/>
                      <a:pt x="1333" y="1"/>
                      <a:pt x="127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42"/>
              <p:cNvSpPr/>
              <p:nvPr/>
            </p:nvSpPr>
            <p:spPr>
              <a:xfrm>
                <a:off x="6391557" y="1349628"/>
                <a:ext cx="57410" cy="49739"/>
              </a:xfrm>
              <a:custGeom>
                <a:avLst/>
                <a:gdLst/>
                <a:ahLst/>
                <a:cxnLst/>
                <a:rect l="l" t="t" r="r" b="b"/>
                <a:pathLst>
                  <a:path w="837" h="719" extrusionOk="0">
                    <a:moveTo>
                      <a:pt x="484" y="1"/>
                    </a:moveTo>
                    <a:cubicBezTo>
                      <a:pt x="168" y="1"/>
                      <a:pt x="1" y="382"/>
                      <a:pt x="233" y="614"/>
                    </a:cubicBezTo>
                    <a:cubicBezTo>
                      <a:pt x="305" y="686"/>
                      <a:pt x="394" y="718"/>
                      <a:pt x="481" y="718"/>
                    </a:cubicBezTo>
                    <a:cubicBezTo>
                      <a:pt x="662" y="718"/>
                      <a:pt x="837" y="577"/>
                      <a:pt x="837" y="363"/>
                    </a:cubicBezTo>
                    <a:cubicBezTo>
                      <a:pt x="837" y="159"/>
                      <a:pt x="679" y="1"/>
                      <a:pt x="4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42"/>
              <p:cNvSpPr/>
              <p:nvPr/>
            </p:nvSpPr>
            <p:spPr>
              <a:xfrm>
                <a:off x="6145594" y="1167761"/>
                <a:ext cx="38959" cy="98440"/>
              </a:xfrm>
              <a:custGeom>
                <a:avLst/>
                <a:gdLst/>
                <a:ahLst/>
                <a:cxnLst/>
                <a:rect l="l" t="t" r="r" b="b"/>
                <a:pathLst>
                  <a:path w="568" h="1423" extrusionOk="0">
                    <a:moveTo>
                      <a:pt x="279" y="1"/>
                    </a:moveTo>
                    <a:cubicBezTo>
                      <a:pt x="130" y="1"/>
                      <a:pt x="0" y="131"/>
                      <a:pt x="0" y="289"/>
                    </a:cubicBezTo>
                    <a:lnTo>
                      <a:pt x="0" y="1143"/>
                    </a:lnTo>
                    <a:cubicBezTo>
                      <a:pt x="0" y="1292"/>
                      <a:pt x="130" y="1422"/>
                      <a:pt x="279" y="1422"/>
                    </a:cubicBezTo>
                    <a:cubicBezTo>
                      <a:pt x="437" y="1422"/>
                      <a:pt x="567" y="1292"/>
                      <a:pt x="567" y="1143"/>
                    </a:cubicBezTo>
                    <a:lnTo>
                      <a:pt x="567" y="289"/>
                    </a:lnTo>
                    <a:cubicBezTo>
                      <a:pt x="567" y="131"/>
                      <a:pt x="437" y="1"/>
                      <a:pt x="2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42"/>
              <p:cNvSpPr/>
              <p:nvPr/>
            </p:nvSpPr>
            <p:spPr>
              <a:xfrm>
                <a:off x="6102245" y="1335516"/>
                <a:ext cx="148566" cy="108055"/>
              </a:xfrm>
              <a:custGeom>
                <a:avLst/>
                <a:gdLst/>
                <a:ahLst/>
                <a:cxnLst/>
                <a:rect l="l" t="t" r="r" b="b"/>
                <a:pathLst>
                  <a:path w="2166" h="1562" extrusionOk="0">
                    <a:moveTo>
                      <a:pt x="354" y="1"/>
                    </a:moveTo>
                    <a:cubicBezTo>
                      <a:pt x="159" y="1"/>
                      <a:pt x="1" y="158"/>
                      <a:pt x="1" y="354"/>
                    </a:cubicBezTo>
                    <a:lnTo>
                      <a:pt x="1" y="595"/>
                    </a:lnTo>
                    <a:cubicBezTo>
                      <a:pt x="1" y="1125"/>
                      <a:pt x="428" y="1561"/>
                      <a:pt x="967" y="1561"/>
                    </a:cubicBezTo>
                    <a:lnTo>
                      <a:pt x="2165" y="1561"/>
                    </a:lnTo>
                    <a:lnTo>
                      <a:pt x="2165" y="354"/>
                    </a:lnTo>
                    <a:cubicBezTo>
                      <a:pt x="2165" y="158"/>
                      <a:pt x="2007" y="1"/>
                      <a:pt x="18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42"/>
              <p:cNvSpPr/>
              <p:nvPr/>
            </p:nvSpPr>
            <p:spPr>
              <a:xfrm>
                <a:off x="7141658" y="1334893"/>
                <a:ext cx="149183" cy="108678"/>
              </a:xfrm>
              <a:custGeom>
                <a:avLst/>
                <a:gdLst/>
                <a:ahLst/>
                <a:cxnLst/>
                <a:rect l="l" t="t" r="r" b="b"/>
                <a:pathLst>
                  <a:path w="2175" h="1571" extrusionOk="0">
                    <a:moveTo>
                      <a:pt x="353" y="0"/>
                    </a:moveTo>
                    <a:cubicBezTo>
                      <a:pt x="158" y="0"/>
                      <a:pt x="0" y="167"/>
                      <a:pt x="0" y="363"/>
                    </a:cubicBezTo>
                    <a:lnTo>
                      <a:pt x="0" y="1570"/>
                    </a:lnTo>
                    <a:lnTo>
                      <a:pt x="1199" y="1570"/>
                    </a:lnTo>
                    <a:cubicBezTo>
                      <a:pt x="1737" y="1570"/>
                      <a:pt x="2174" y="1134"/>
                      <a:pt x="2174" y="595"/>
                    </a:cubicBezTo>
                    <a:lnTo>
                      <a:pt x="2174" y="363"/>
                    </a:lnTo>
                    <a:cubicBezTo>
                      <a:pt x="2174" y="167"/>
                      <a:pt x="2016" y="0"/>
                      <a:pt x="18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42"/>
              <p:cNvSpPr/>
              <p:nvPr/>
            </p:nvSpPr>
            <p:spPr>
              <a:xfrm>
                <a:off x="7147351" y="1164578"/>
                <a:ext cx="67012" cy="110615"/>
              </a:xfrm>
              <a:custGeom>
                <a:avLst/>
                <a:gdLst/>
                <a:ahLst/>
                <a:cxnLst/>
                <a:rect l="l" t="t" r="r" b="b"/>
                <a:pathLst>
                  <a:path w="977" h="1599" extrusionOk="0">
                    <a:moveTo>
                      <a:pt x="1" y="0"/>
                    </a:moveTo>
                    <a:lnTo>
                      <a:pt x="1" y="1598"/>
                    </a:lnTo>
                    <a:lnTo>
                      <a:pt x="976" y="1598"/>
                    </a:lnTo>
                    <a:lnTo>
                      <a:pt x="97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42"/>
              <p:cNvSpPr/>
              <p:nvPr/>
            </p:nvSpPr>
            <p:spPr>
              <a:xfrm>
                <a:off x="7147351" y="1164578"/>
                <a:ext cx="67012" cy="32859"/>
              </a:xfrm>
              <a:custGeom>
                <a:avLst/>
                <a:gdLst/>
                <a:ahLst/>
                <a:cxnLst/>
                <a:rect l="l" t="t" r="r" b="b"/>
                <a:pathLst>
                  <a:path w="977" h="475" extrusionOk="0">
                    <a:moveTo>
                      <a:pt x="1" y="0"/>
                    </a:moveTo>
                    <a:lnTo>
                      <a:pt x="1" y="474"/>
                    </a:lnTo>
                    <a:lnTo>
                      <a:pt x="976" y="474"/>
                    </a:lnTo>
                    <a:lnTo>
                      <a:pt x="97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42"/>
              <p:cNvSpPr/>
              <p:nvPr/>
            </p:nvSpPr>
            <p:spPr>
              <a:xfrm>
                <a:off x="6731215" y="1100313"/>
                <a:ext cx="77850" cy="37287"/>
              </a:xfrm>
              <a:custGeom>
                <a:avLst/>
                <a:gdLst/>
                <a:ahLst/>
                <a:cxnLst/>
                <a:rect l="l" t="t" r="r" b="b"/>
                <a:pathLst>
                  <a:path w="1135" h="539" extrusionOk="0">
                    <a:moveTo>
                      <a:pt x="1" y="0"/>
                    </a:moveTo>
                    <a:lnTo>
                      <a:pt x="1" y="539"/>
                    </a:lnTo>
                    <a:lnTo>
                      <a:pt x="1134" y="539"/>
                    </a:lnTo>
                    <a:lnTo>
                      <a:pt x="1134" y="0"/>
                    </a:lnTo>
                    <a:close/>
                  </a:path>
                </a:pathLst>
              </a:custGeom>
              <a:solidFill>
                <a:srgbClr val="522D2D">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42"/>
              <p:cNvSpPr/>
              <p:nvPr/>
            </p:nvSpPr>
            <p:spPr>
              <a:xfrm>
                <a:off x="6852276" y="879844"/>
                <a:ext cx="287529" cy="194181"/>
              </a:xfrm>
              <a:custGeom>
                <a:avLst/>
                <a:gdLst/>
                <a:ahLst/>
                <a:cxnLst/>
                <a:rect l="l" t="t" r="r" b="b"/>
                <a:pathLst>
                  <a:path w="4192" h="2807" extrusionOk="0">
                    <a:moveTo>
                      <a:pt x="1" y="0"/>
                    </a:moveTo>
                    <a:lnTo>
                      <a:pt x="1" y="2806"/>
                    </a:lnTo>
                    <a:lnTo>
                      <a:pt x="4191" y="2806"/>
                    </a:lnTo>
                    <a:lnTo>
                      <a:pt x="3058" y="679"/>
                    </a:lnTo>
                    <a:cubicBezTo>
                      <a:pt x="2835" y="261"/>
                      <a:pt x="2407" y="0"/>
                      <a:pt x="1933" y="0"/>
                    </a:cubicBezTo>
                    <a:close/>
                  </a:path>
                </a:pathLst>
              </a:custGeom>
              <a:solidFill>
                <a:srgbClr val="522D2D">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42"/>
              <p:cNvSpPr/>
              <p:nvPr/>
            </p:nvSpPr>
            <p:spPr>
              <a:xfrm>
                <a:off x="6800697" y="1215009"/>
                <a:ext cx="347340" cy="318908"/>
              </a:xfrm>
              <a:custGeom>
                <a:avLst/>
                <a:gdLst/>
                <a:ahLst/>
                <a:cxnLst/>
                <a:rect l="l" t="t" r="r" b="b"/>
                <a:pathLst>
                  <a:path w="5064" h="4610" extrusionOk="0">
                    <a:moveTo>
                      <a:pt x="2539" y="0"/>
                    </a:moveTo>
                    <a:cubicBezTo>
                      <a:pt x="1495" y="0"/>
                      <a:pt x="545" y="711"/>
                      <a:pt x="298" y="1770"/>
                    </a:cubicBezTo>
                    <a:cubicBezTo>
                      <a:pt x="0" y="3015"/>
                      <a:pt x="762" y="4251"/>
                      <a:pt x="2007" y="4548"/>
                    </a:cubicBezTo>
                    <a:cubicBezTo>
                      <a:pt x="2184" y="4589"/>
                      <a:pt x="2360" y="4609"/>
                      <a:pt x="2534" y="4609"/>
                    </a:cubicBezTo>
                    <a:cubicBezTo>
                      <a:pt x="3577" y="4609"/>
                      <a:pt x="4521" y="3898"/>
                      <a:pt x="4776" y="2839"/>
                    </a:cubicBezTo>
                    <a:cubicBezTo>
                      <a:pt x="5064" y="1603"/>
                      <a:pt x="4302" y="358"/>
                      <a:pt x="3066" y="61"/>
                    </a:cubicBezTo>
                    <a:cubicBezTo>
                      <a:pt x="2890" y="20"/>
                      <a:pt x="2713" y="0"/>
                      <a:pt x="25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42"/>
              <p:cNvSpPr/>
              <p:nvPr/>
            </p:nvSpPr>
            <p:spPr>
              <a:xfrm>
                <a:off x="6887326" y="1293318"/>
                <a:ext cx="172778" cy="162221"/>
              </a:xfrm>
              <a:custGeom>
                <a:avLst/>
                <a:gdLst/>
                <a:ahLst/>
                <a:cxnLst/>
                <a:rect l="l" t="t" r="r" b="b"/>
                <a:pathLst>
                  <a:path w="2519" h="2345" extrusionOk="0">
                    <a:moveTo>
                      <a:pt x="1263" y="1"/>
                    </a:moveTo>
                    <a:cubicBezTo>
                      <a:pt x="703" y="1"/>
                      <a:pt x="204" y="405"/>
                      <a:pt x="103" y="982"/>
                    </a:cubicBezTo>
                    <a:cubicBezTo>
                      <a:pt x="1" y="1614"/>
                      <a:pt x="438" y="2218"/>
                      <a:pt x="1069" y="2329"/>
                    </a:cubicBezTo>
                    <a:cubicBezTo>
                      <a:pt x="1133" y="2340"/>
                      <a:pt x="1197" y="2344"/>
                      <a:pt x="1259" y="2344"/>
                    </a:cubicBezTo>
                    <a:cubicBezTo>
                      <a:pt x="1826" y="2344"/>
                      <a:pt x="2325" y="1940"/>
                      <a:pt x="2417" y="1363"/>
                    </a:cubicBezTo>
                    <a:cubicBezTo>
                      <a:pt x="2519" y="722"/>
                      <a:pt x="2091" y="118"/>
                      <a:pt x="1450" y="16"/>
                    </a:cubicBezTo>
                    <a:cubicBezTo>
                      <a:pt x="1388" y="6"/>
                      <a:pt x="1325" y="1"/>
                      <a:pt x="12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42"/>
              <p:cNvSpPr/>
              <p:nvPr/>
            </p:nvSpPr>
            <p:spPr>
              <a:xfrm>
                <a:off x="6941512" y="1349628"/>
                <a:ext cx="56793" cy="49739"/>
              </a:xfrm>
              <a:custGeom>
                <a:avLst/>
                <a:gdLst/>
                <a:ahLst/>
                <a:cxnLst/>
                <a:rect l="l" t="t" r="r" b="b"/>
                <a:pathLst>
                  <a:path w="828" h="719" extrusionOk="0">
                    <a:moveTo>
                      <a:pt x="475" y="1"/>
                    </a:moveTo>
                    <a:cubicBezTo>
                      <a:pt x="159" y="1"/>
                      <a:pt x="1" y="382"/>
                      <a:pt x="224" y="614"/>
                    </a:cubicBezTo>
                    <a:cubicBezTo>
                      <a:pt x="296" y="686"/>
                      <a:pt x="384" y="718"/>
                      <a:pt x="471" y="718"/>
                    </a:cubicBezTo>
                    <a:cubicBezTo>
                      <a:pt x="653" y="718"/>
                      <a:pt x="828" y="577"/>
                      <a:pt x="828" y="363"/>
                    </a:cubicBezTo>
                    <a:cubicBezTo>
                      <a:pt x="828" y="159"/>
                      <a:pt x="670" y="1"/>
                      <a:pt x="4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42"/>
              <p:cNvSpPr/>
              <p:nvPr/>
            </p:nvSpPr>
            <p:spPr>
              <a:xfrm>
                <a:off x="6102245" y="1335516"/>
                <a:ext cx="148566" cy="108055"/>
              </a:xfrm>
              <a:custGeom>
                <a:avLst/>
                <a:gdLst/>
                <a:ahLst/>
                <a:cxnLst/>
                <a:rect l="l" t="t" r="r" b="b"/>
                <a:pathLst>
                  <a:path w="2166" h="1562" extrusionOk="0">
                    <a:moveTo>
                      <a:pt x="354" y="1"/>
                    </a:moveTo>
                    <a:cubicBezTo>
                      <a:pt x="159" y="1"/>
                      <a:pt x="1" y="158"/>
                      <a:pt x="1" y="354"/>
                    </a:cubicBezTo>
                    <a:lnTo>
                      <a:pt x="1" y="595"/>
                    </a:lnTo>
                    <a:cubicBezTo>
                      <a:pt x="1" y="1125"/>
                      <a:pt x="428" y="1561"/>
                      <a:pt x="967" y="1561"/>
                    </a:cubicBezTo>
                    <a:lnTo>
                      <a:pt x="2165" y="1561"/>
                    </a:lnTo>
                    <a:lnTo>
                      <a:pt x="2165" y="354"/>
                    </a:lnTo>
                    <a:cubicBezTo>
                      <a:pt x="2165" y="158"/>
                      <a:pt x="2007" y="1"/>
                      <a:pt x="1812" y="1"/>
                    </a:cubicBezTo>
                    <a:close/>
                  </a:path>
                </a:pathLst>
              </a:custGeom>
              <a:solidFill>
                <a:srgbClr val="FFFFFF">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42"/>
              <p:cNvSpPr/>
              <p:nvPr/>
            </p:nvSpPr>
            <p:spPr>
              <a:xfrm>
                <a:off x="7141658" y="1335516"/>
                <a:ext cx="149183" cy="108678"/>
              </a:xfrm>
              <a:custGeom>
                <a:avLst/>
                <a:gdLst/>
                <a:ahLst/>
                <a:cxnLst/>
                <a:rect l="l" t="t" r="r" b="b"/>
                <a:pathLst>
                  <a:path w="2175" h="1571" extrusionOk="0">
                    <a:moveTo>
                      <a:pt x="353" y="0"/>
                    </a:moveTo>
                    <a:cubicBezTo>
                      <a:pt x="158" y="0"/>
                      <a:pt x="0" y="167"/>
                      <a:pt x="0" y="363"/>
                    </a:cubicBezTo>
                    <a:lnTo>
                      <a:pt x="0" y="1570"/>
                    </a:lnTo>
                    <a:lnTo>
                      <a:pt x="1199" y="1570"/>
                    </a:lnTo>
                    <a:cubicBezTo>
                      <a:pt x="1737" y="1570"/>
                      <a:pt x="2174" y="1134"/>
                      <a:pt x="2174" y="595"/>
                    </a:cubicBezTo>
                    <a:lnTo>
                      <a:pt x="2174" y="363"/>
                    </a:lnTo>
                    <a:cubicBezTo>
                      <a:pt x="2174" y="167"/>
                      <a:pt x="2016" y="0"/>
                      <a:pt x="1821" y="0"/>
                    </a:cubicBezTo>
                    <a:close/>
                  </a:path>
                </a:pathLst>
              </a:custGeom>
              <a:solidFill>
                <a:srgbClr val="FFFFFF">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90" name="Google Shape;590;p42"/>
          <p:cNvGrpSpPr/>
          <p:nvPr/>
        </p:nvGrpSpPr>
        <p:grpSpPr>
          <a:xfrm rot="599919">
            <a:off x="7343145" y="1063559"/>
            <a:ext cx="731486" cy="666473"/>
            <a:chOff x="906275" y="1599452"/>
            <a:chExt cx="823099" cy="746106"/>
          </a:xfrm>
        </p:grpSpPr>
        <p:sp>
          <p:nvSpPr>
            <p:cNvPr id="591" name="Google Shape;591;p42"/>
            <p:cNvSpPr/>
            <p:nvPr/>
          </p:nvSpPr>
          <p:spPr>
            <a:xfrm>
              <a:off x="906275" y="1599479"/>
              <a:ext cx="820929" cy="746053"/>
            </a:xfrm>
            <a:custGeom>
              <a:avLst/>
              <a:gdLst/>
              <a:ahLst/>
              <a:cxnLst/>
              <a:rect l="l" t="t" r="r" b="b"/>
              <a:pathLst>
                <a:path w="15303" h="13941" extrusionOk="0">
                  <a:moveTo>
                    <a:pt x="7652" y="0"/>
                  </a:moveTo>
                  <a:cubicBezTo>
                    <a:pt x="5868" y="0"/>
                    <a:pt x="4084" y="681"/>
                    <a:pt x="2723" y="2042"/>
                  </a:cubicBezTo>
                  <a:cubicBezTo>
                    <a:pt x="1" y="4764"/>
                    <a:pt x="1" y="9177"/>
                    <a:pt x="2723" y="11899"/>
                  </a:cubicBezTo>
                  <a:cubicBezTo>
                    <a:pt x="4084" y="13260"/>
                    <a:pt x="5868" y="13941"/>
                    <a:pt x="7652" y="13941"/>
                  </a:cubicBezTo>
                  <a:cubicBezTo>
                    <a:pt x="9436" y="13941"/>
                    <a:pt x="11220" y="13260"/>
                    <a:pt x="12581" y="11899"/>
                  </a:cubicBezTo>
                  <a:cubicBezTo>
                    <a:pt x="15303" y="9177"/>
                    <a:pt x="15303" y="4764"/>
                    <a:pt x="12581" y="2042"/>
                  </a:cubicBezTo>
                  <a:cubicBezTo>
                    <a:pt x="11220" y="681"/>
                    <a:pt x="9436" y="0"/>
                    <a:pt x="7652" y="0"/>
                  </a:cubicBezTo>
                  <a:close/>
                </a:path>
              </a:pathLst>
            </a:custGeom>
            <a:solidFill>
              <a:schemeClr val="accent6"/>
            </a:solidFill>
            <a:ln w="114300"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2" name="Google Shape;592;p42"/>
            <p:cNvGrpSpPr/>
            <p:nvPr/>
          </p:nvGrpSpPr>
          <p:grpSpPr>
            <a:xfrm>
              <a:off x="908928" y="1599452"/>
              <a:ext cx="820447" cy="746106"/>
              <a:chOff x="6335250" y="2173325"/>
              <a:chExt cx="382350" cy="348550"/>
            </a:xfrm>
          </p:grpSpPr>
          <p:sp>
            <p:nvSpPr>
              <p:cNvPr id="593" name="Google Shape;593;p42"/>
              <p:cNvSpPr/>
              <p:nvPr/>
            </p:nvSpPr>
            <p:spPr>
              <a:xfrm>
                <a:off x="6335250" y="2173325"/>
                <a:ext cx="382350" cy="348550"/>
              </a:xfrm>
              <a:custGeom>
                <a:avLst/>
                <a:gdLst/>
                <a:ahLst/>
                <a:cxnLst/>
                <a:rect l="l" t="t" r="r" b="b"/>
                <a:pathLst>
                  <a:path w="15294" h="13942" extrusionOk="0">
                    <a:moveTo>
                      <a:pt x="7643" y="0"/>
                    </a:moveTo>
                    <a:cubicBezTo>
                      <a:pt x="5861" y="0"/>
                      <a:pt x="4079" y="681"/>
                      <a:pt x="2723" y="2042"/>
                    </a:cubicBezTo>
                    <a:cubicBezTo>
                      <a:pt x="0" y="4764"/>
                      <a:pt x="0" y="9177"/>
                      <a:pt x="2723" y="11899"/>
                    </a:cubicBezTo>
                    <a:cubicBezTo>
                      <a:pt x="4079" y="13261"/>
                      <a:pt x="5861" y="13941"/>
                      <a:pt x="7643" y="13941"/>
                    </a:cubicBezTo>
                    <a:cubicBezTo>
                      <a:pt x="9426" y="13941"/>
                      <a:pt x="11210" y="13261"/>
                      <a:pt x="12571" y="11899"/>
                    </a:cubicBezTo>
                    <a:cubicBezTo>
                      <a:pt x="15293" y="9177"/>
                      <a:pt x="15293" y="4764"/>
                      <a:pt x="12571" y="2042"/>
                    </a:cubicBezTo>
                    <a:cubicBezTo>
                      <a:pt x="11210" y="681"/>
                      <a:pt x="9426" y="0"/>
                      <a:pt x="76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42"/>
              <p:cNvSpPr/>
              <p:nvPr/>
            </p:nvSpPr>
            <p:spPr>
              <a:xfrm>
                <a:off x="6361950" y="2195175"/>
                <a:ext cx="316850" cy="304925"/>
              </a:xfrm>
              <a:custGeom>
                <a:avLst/>
                <a:gdLst/>
                <a:ahLst/>
                <a:cxnLst/>
                <a:rect l="l" t="t" r="r" b="b"/>
                <a:pathLst>
                  <a:path w="12674" h="12197" extrusionOk="0">
                    <a:moveTo>
                      <a:pt x="6579" y="1001"/>
                    </a:moveTo>
                    <a:cubicBezTo>
                      <a:pt x="9394" y="1001"/>
                      <a:pt x="11670" y="3286"/>
                      <a:pt x="11670" y="6101"/>
                    </a:cubicBezTo>
                    <a:cubicBezTo>
                      <a:pt x="11670" y="8155"/>
                      <a:pt x="10434" y="10013"/>
                      <a:pt x="8530" y="10802"/>
                    </a:cubicBezTo>
                    <a:cubicBezTo>
                      <a:pt x="7899" y="11064"/>
                      <a:pt x="7237" y="11191"/>
                      <a:pt x="6580" y="11191"/>
                    </a:cubicBezTo>
                    <a:cubicBezTo>
                      <a:pt x="5254" y="11191"/>
                      <a:pt x="3950" y="10673"/>
                      <a:pt x="2974" y="9697"/>
                    </a:cubicBezTo>
                    <a:cubicBezTo>
                      <a:pt x="1515" y="8247"/>
                      <a:pt x="1079" y="6055"/>
                      <a:pt x="1868" y="4150"/>
                    </a:cubicBezTo>
                    <a:cubicBezTo>
                      <a:pt x="2658" y="2246"/>
                      <a:pt x="4516" y="1001"/>
                      <a:pt x="6579" y="1001"/>
                    </a:cubicBezTo>
                    <a:close/>
                    <a:moveTo>
                      <a:pt x="6582" y="1"/>
                    </a:moveTo>
                    <a:cubicBezTo>
                      <a:pt x="4993" y="1"/>
                      <a:pt x="3431" y="618"/>
                      <a:pt x="2268" y="1781"/>
                    </a:cubicBezTo>
                    <a:cubicBezTo>
                      <a:pt x="521" y="3528"/>
                      <a:pt x="1" y="6157"/>
                      <a:pt x="939" y="8433"/>
                    </a:cubicBezTo>
                    <a:cubicBezTo>
                      <a:pt x="1887" y="10710"/>
                      <a:pt x="4107" y="12196"/>
                      <a:pt x="6579" y="12196"/>
                    </a:cubicBezTo>
                    <a:cubicBezTo>
                      <a:pt x="9942" y="12187"/>
                      <a:pt x="12674" y="9465"/>
                      <a:pt x="12674" y="6101"/>
                    </a:cubicBezTo>
                    <a:cubicBezTo>
                      <a:pt x="12674" y="3630"/>
                      <a:pt x="11187" y="1409"/>
                      <a:pt x="8911" y="462"/>
                    </a:cubicBezTo>
                    <a:cubicBezTo>
                      <a:pt x="8158" y="151"/>
                      <a:pt x="7367" y="1"/>
                      <a:pt x="658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42"/>
              <p:cNvSpPr/>
              <p:nvPr/>
            </p:nvSpPr>
            <p:spPr>
              <a:xfrm>
                <a:off x="6428375" y="2323075"/>
                <a:ext cx="195850" cy="49025"/>
              </a:xfrm>
              <a:custGeom>
                <a:avLst/>
                <a:gdLst/>
                <a:ahLst/>
                <a:cxnLst/>
                <a:rect l="l" t="t" r="r" b="b"/>
                <a:pathLst>
                  <a:path w="7834" h="1961" extrusionOk="0">
                    <a:moveTo>
                      <a:pt x="614" y="0"/>
                    </a:moveTo>
                    <a:cubicBezTo>
                      <a:pt x="280" y="0"/>
                      <a:pt x="1" y="158"/>
                      <a:pt x="1" y="354"/>
                    </a:cubicBezTo>
                    <a:lnTo>
                      <a:pt x="1" y="1608"/>
                    </a:lnTo>
                    <a:cubicBezTo>
                      <a:pt x="1" y="1803"/>
                      <a:pt x="280" y="1961"/>
                      <a:pt x="614" y="1961"/>
                    </a:cubicBezTo>
                    <a:lnTo>
                      <a:pt x="7220" y="1961"/>
                    </a:lnTo>
                    <a:cubicBezTo>
                      <a:pt x="7564" y="1961"/>
                      <a:pt x="7833" y="1803"/>
                      <a:pt x="7833" y="1608"/>
                    </a:cubicBezTo>
                    <a:lnTo>
                      <a:pt x="7833" y="354"/>
                    </a:lnTo>
                    <a:cubicBezTo>
                      <a:pt x="7833" y="158"/>
                      <a:pt x="7564" y="0"/>
                      <a:pt x="72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cxnSp>
        <p:nvCxnSpPr>
          <p:cNvPr id="596" name="Google Shape;596;p42"/>
          <p:cNvCxnSpPr/>
          <p:nvPr/>
        </p:nvCxnSpPr>
        <p:spPr>
          <a:xfrm>
            <a:off x="2630375" y="3451655"/>
            <a:ext cx="1188600" cy="0"/>
          </a:xfrm>
          <a:prstGeom prst="straightConnector1">
            <a:avLst/>
          </a:prstGeom>
          <a:noFill/>
          <a:ln w="38100" cap="rnd" cmpd="sng">
            <a:solidFill>
              <a:schemeClr val="accent3"/>
            </a:solidFill>
            <a:prstDash val="dash"/>
            <a:round/>
            <a:headEnd type="none" w="med" len="med"/>
            <a:tailEnd type="none" w="med" len="med"/>
          </a:ln>
        </p:spPr>
      </p:cxnSp>
    </p:spTree>
    <p:extLst>
      <p:ext uri="{BB962C8B-B14F-4D97-AF65-F5344CB8AC3E}">
        <p14:creationId xmlns:p14="http://schemas.microsoft.com/office/powerpoint/2010/main" val="14364087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00"/>
        <p:cNvGrpSpPr/>
        <p:nvPr/>
      </p:nvGrpSpPr>
      <p:grpSpPr>
        <a:xfrm>
          <a:off x="0" y="0"/>
          <a:ext cx="0" cy="0"/>
          <a:chOff x="0" y="0"/>
          <a:chExt cx="0" cy="0"/>
        </a:xfrm>
      </p:grpSpPr>
      <p:sp>
        <p:nvSpPr>
          <p:cNvPr id="601" name="Google Shape;601;p43"/>
          <p:cNvSpPr txBox="1">
            <a:spLocks noGrp="1"/>
          </p:cNvSpPr>
          <p:nvPr>
            <p:ph type="title"/>
          </p:nvPr>
        </p:nvSpPr>
        <p:spPr>
          <a:xfrm>
            <a:off x="713225" y="539500"/>
            <a:ext cx="7717500" cy="528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Registration</a:t>
            </a:r>
            <a:endParaRPr dirty="0"/>
          </a:p>
        </p:txBody>
      </p:sp>
      <p:sp>
        <p:nvSpPr>
          <p:cNvPr id="602" name="Google Shape;602;p43"/>
          <p:cNvSpPr txBox="1">
            <a:spLocks noGrp="1"/>
          </p:cNvSpPr>
          <p:nvPr>
            <p:ph type="subTitle" idx="1"/>
          </p:nvPr>
        </p:nvSpPr>
        <p:spPr>
          <a:xfrm>
            <a:off x="4244273" y="2173849"/>
            <a:ext cx="3878064" cy="1325609"/>
          </a:xfrm>
          <a:prstGeom prst="rect">
            <a:avLst/>
          </a:prstGeom>
        </p:spPr>
        <p:txBody>
          <a:bodyPr spcFirstLastPara="1" wrap="square" lIns="91425" tIns="91425" rIns="91425" bIns="91425" anchor="t" anchorCtr="0">
            <a:noAutofit/>
          </a:bodyPr>
          <a:lstStyle/>
          <a:p>
            <a:pPr marL="139700" indent="0">
              <a:lnSpc>
                <a:spcPct val="107000"/>
              </a:lnSpc>
              <a:spcAft>
                <a:spcPts val="800"/>
              </a:spcAft>
            </a:pPr>
            <a:r>
              <a:rPr lang="en-AU" kern="100" dirty="0">
                <a:effectLst/>
                <a:latin typeface="Calibri" panose="020F0502020204030204" pitchFamily="34" charset="0"/>
                <a:ea typeface="Yu Mincho" panose="02020400000000000000" pitchFamily="18" charset="-128"/>
                <a:cs typeface="Times New Roman" panose="02020603050405020304" pitchFamily="18" charset="0"/>
              </a:rPr>
              <a:t>Registration can be renewed either 3 months before or after the expiration date and must be paid either every year or every 6 months. To get your car registered, you will need to provide the following documents:</a:t>
            </a:r>
          </a:p>
          <a:p>
            <a:pPr marL="0" indent="0"/>
            <a:endParaRPr lang="en-AU" kern="100" dirty="0">
              <a:effectLst/>
              <a:latin typeface="Calibri" panose="020F0502020204030204" pitchFamily="34" charset="0"/>
              <a:ea typeface="Yu Mincho" panose="02020400000000000000" pitchFamily="18" charset="-128"/>
              <a:cs typeface="Times New Roman" panose="02020603050405020304" pitchFamily="18" charset="0"/>
            </a:endParaRPr>
          </a:p>
          <a:p>
            <a:pPr marL="0" indent="0"/>
            <a:endParaRPr lang="en-AU" kern="100" dirty="0">
              <a:effectLst/>
              <a:latin typeface="Calibri" panose="020F0502020204030204" pitchFamily="34" charset="0"/>
              <a:ea typeface="Yu Mincho" panose="02020400000000000000" pitchFamily="18" charset="-128"/>
              <a:cs typeface="Times New Roman" panose="02020603050405020304" pitchFamily="18" charset="0"/>
            </a:endParaRPr>
          </a:p>
        </p:txBody>
      </p:sp>
      <p:sp>
        <p:nvSpPr>
          <p:cNvPr id="603" name="Google Shape;603;p43"/>
          <p:cNvSpPr txBox="1">
            <a:spLocks noGrp="1"/>
          </p:cNvSpPr>
          <p:nvPr>
            <p:ph type="subTitle" idx="2"/>
          </p:nvPr>
        </p:nvSpPr>
        <p:spPr>
          <a:xfrm>
            <a:off x="889624" y="1729577"/>
            <a:ext cx="3505537" cy="2581534"/>
          </a:xfrm>
          <a:prstGeom prst="rect">
            <a:avLst/>
          </a:prstGeom>
        </p:spPr>
        <p:txBody>
          <a:bodyPr spcFirstLastPara="1" wrap="square" lIns="91425" tIns="91425" rIns="91425" bIns="91425" anchor="t" anchorCtr="0">
            <a:noAutofit/>
          </a:bodyPr>
          <a:lstStyle/>
          <a:p>
            <a:pPr marL="139700" indent="0">
              <a:lnSpc>
                <a:spcPct val="107000"/>
              </a:lnSpc>
              <a:spcAft>
                <a:spcPts val="800"/>
              </a:spcAft>
            </a:pPr>
            <a:r>
              <a:rPr lang="en-AU" kern="100" dirty="0">
                <a:effectLst/>
                <a:latin typeface="Calibri" panose="020F0502020204030204" pitchFamily="34" charset="0"/>
                <a:ea typeface="Yu Mincho" panose="02020400000000000000" pitchFamily="18" charset="-128"/>
                <a:cs typeface="Times New Roman" panose="02020603050405020304" pitchFamily="18" charset="0"/>
              </a:rPr>
              <a:t>Registration is a documentation that officially identifies a vehicle. When buying a used vehicle, you should enquire about when the registration is due, and if it is currently unregistered, you will need to register it before driving it. If need be, you can use the Queensland Government website to find when the registration is due, using the license plate, or VIN number. Driving without having your car registered can result in financial penalties, and eventually possible vehicle impoundment</a:t>
            </a:r>
            <a:r>
              <a:rPr lang="en-AU" sz="1800" kern="100" dirty="0">
                <a:effectLst/>
                <a:latin typeface="Calibri" panose="020F0502020204030204" pitchFamily="34" charset="0"/>
                <a:ea typeface="Yu Mincho" panose="02020400000000000000" pitchFamily="18" charset="-128"/>
                <a:cs typeface="Times New Roman" panose="02020603050405020304" pitchFamily="18" charset="0"/>
              </a:rPr>
              <a:t>. </a:t>
            </a:r>
          </a:p>
        </p:txBody>
      </p:sp>
      <p:grpSp>
        <p:nvGrpSpPr>
          <p:cNvPr id="604" name="Google Shape;604;p43"/>
          <p:cNvGrpSpPr/>
          <p:nvPr/>
        </p:nvGrpSpPr>
        <p:grpSpPr>
          <a:xfrm rot="1200044">
            <a:off x="7813753" y="1174897"/>
            <a:ext cx="731457" cy="606900"/>
            <a:chOff x="575787" y="2342429"/>
            <a:chExt cx="731525" cy="606957"/>
          </a:xfrm>
        </p:grpSpPr>
        <p:sp>
          <p:nvSpPr>
            <p:cNvPr id="605" name="Google Shape;605;p43"/>
            <p:cNvSpPr/>
            <p:nvPr/>
          </p:nvSpPr>
          <p:spPr>
            <a:xfrm>
              <a:off x="576136" y="2342429"/>
              <a:ext cx="730828" cy="606957"/>
            </a:xfrm>
            <a:custGeom>
              <a:avLst/>
              <a:gdLst/>
              <a:ahLst/>
              <a:cxnLst/>
              <a:rect l="l" t="t" r="r" b="b"/>
              <a:pathLst>
                <a:path w="14676" h="12172" extrusionOk="0">
                  <a:moveTo>
                    <a:pt x="7341" y="0"/>
                  </a:moveTo>
                  <a:cubicBezTo>
                    <a:pt x="7034" y="0"/>
                    <a:pt x="6725" y="149"/>
                    <a:pt x="6539" y="446"/>
                  </a:cubicBezTo>
                  <a:lnTo>
                    <a:pt x="583" y="10035"/>
                  </a:lnTo>
                  <a:cubicBezTo>
                    <a:pt x="0" y="10969"/>
                    <a:pt x="662" y="12171"/>
                    <a:pt x="1760" y="12171"/>
                  </a:cubicBezTo>
                  <a:cubicBezTo>
                    <a:pt x="1764" y="12171"/>
                    <a:pt x="1768" y="12171"/>
                    <a:pt x="1773" y="12171"/>
                  </a:cubicBezTo>
                  <a:lnTo>
                    <a:pt x="12903" y="12171"/>
                  </a:lnTo>
                  <a:cubicBezTo>
                    <a:pt x="12907" y="12171"/>
                    <a:pt x="12912" y="12171"/>
                    <a:pt x="12916" y="12171"/>
                  </a:cubicBezTo>
                  <a:cubicBezTo>
                    <a:pt x="14014" y="12171"/>
                    <a:pt x="14676" y="10969"/>
                    <a:pt x="14092" y="10035"/>
                  </a:cubicBezTo>
                  <a:lnTo>
                    <a:pt x="8137" y="446"/>
                  </a:lnTo>
                  <a:cubicBezTo>
                    <a:pt x="7956" y="149"/>
                    <a:pt x="7649" y="0"/>
                    <a:pt x="7341" y="0"/>
                  </a:cubicBezTo>
                  <a:close/>
                </a:path>
              </a:pathLst>
            </a:custGeom>
            <a:solidFill>
              <a:schemeClr val="accent6"/>
            </a:solidFill>
            <a:ln w="114300"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6" name="Google Shape;606;p43"/>
            <p:cNvGrpSpPr/>
            <p:nvPr/>
          </p:nvGrpSpPr>
          <p:grpSpPr>
            <a:xfrm>
              <a:off x="575787" y="2342429"/>
              <a:ext cx="731525" cy="606957"/>
              <a:chOff x="857125" y="2195550"/>
              <a:chExt cx="367250" cy="304300"/>
            </a:xfrm>
          </p:grpSpPr>
          <p:sp>
            <p:nvSpPr>
              <p:cNvPr id="607" name="Google Shape;607;p43"/>
              <p:cNvSpPr/>
              <p:nvPr/>
            </p:nvSpPr>
            <p:spPr>
              <a:xfrm>
                <a:off x="857125" y="2195550"/>
                <a:ext cx="367250" cy="304300"/>
              </a:xfrm>
              <a:custGeom>
                <a:avLst/>
                <a:gdLst/>
                <a:ahLst/>
                <a:cxnLst/>
                <a:rect l="l" t="t" r="r" b="b"/>
                <a:pathLst>
                  <a:path w="14690" h="12172" extrusionOk="0">
                    <a:moveTo>
                      <a:pt x="7345" y="1"/>
                    </a:moveTo>
                    <a:cubicBezTo>
                      <a:pt x="7036" y="1"/>
                      <a:pt x="6727" y="149"/>
                      <a:pt x="6541" y="447"/>
                    </a:cubicBezTo>
                    <a:lnTo>
                      <a:pt x="585" y="10035"/>
                    </a:lnTo>
                    <a:cubicBezTo>
                      <a:pt x="0" y="10964"/>
                      <a:pt x="678" y="12172"/>
                      <a:pt x="1775" y="12172"/>
                    </a:cubicBezTo>
                    <a:lnTo>
                      <a:pt x="12914" y="12172"/>
                    </a:lnTo>
                    <a:cubicBezTo>
                      <a:pt x="14011" y="12172"/>
                      <a:pt x="14689" y="10964"/>
                      <a:pt x="14104" y="10035"/>
                    </a:cubicBezTo>
                    <a:lnTo>
                      <a:pt x="8148" y="447"/>
                    </a:lnTo>
                    <a:cubicBezTo>
                      <a:pt x="7962" y="149"/>
                      <a:pt x="7654" y="1"/>
                      <a:pt x="73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43"/>
              <p:cNvSpPr/>
              <p:nvPr/>
            </p:nvSpPr>
            <p:spPr>
              <a:xfrm>
                <a:off x="884525" y="2216525"/>
                <a:ext cx="312425" cy="269175"/>
              </a:xfrm>
              <a:custGeom>
                <a:avLst/>
                <a:gdLst/>
                <a:ahLst/>
                <a:cxnLst/>
                <a:rect l="l" t="t" r="r" b="b"/>
                <a:pathLst>
                  <a:path w="12497" h="10767" extrusionOk="0">
                    <a:moveTo>
                      <a:pt x="6253" y="593"/>
                    </a:moveTo>
                    <a:cubicBezTo>
                      <a:pt x="6346" y="593"/>
                      <a:pt x="6430" y="648"/>
                      <a:pt x="6476" y="732"/>
                    </a:cubicBezTo>
                    <a:lnTo>
                      <a:pt x="11818" y="9707"/>
                    </a:lnTo>
                    <a:cubicBezTo>
                      <a:pt x="11874" y="9800"/>
                      <a:pt x="11874" y="9930"/>
                      <a:pt x="11818" y="10032"/>
                    </a:cubicBezTo>
                    <a:cubicBezTo>
                      <a:pt x="11772" y="10116"/>
                      <a:pt x="11679" y="10171"/>
                      <a:pt x="11586" y="10171"/>
                    </a:cubicBezTo>
                    <a:lnTo>
                      <a:pt x="911" y="10171"/>
                    </a:lnTo>
                    <a:cubicBezTo>
                      <a:pt x="818" y="10171"/>
                      <a:pt x="725" y="10116"/>
                      <a:pt x="679" y="10032"/>
                    </a:cubicBezTo>
                    <a:cubicBezTo>
                      <a:pt x="623" y="9930"/>
                      <a:pt x="623" y="9800"/>
                      <a:pt x="679" y="9707"/>
                    </a:cubicBezTo>
                    <a:lnTo>
                      <a:pt x="6021" y="732"/>
                    </a:lnTo>
                    <a:cubicBezTo>
                      <a:pt x="6067" y="648"/>
                      <a:pt x="6151" y="593"/>
                      <a:pt x="6253" y="593"/>
                    </a:cubicBezTo>
                    <a:close/>
                    <a:moveTo>
                      <a:pt x="6249" y="0"/>
                    </a:moveTo>
                    <a:cubicBezTo>
                      <a:pt x="5958" y="0"/>
                      <a:pt x="5668" y="142"/>
                      <a:pt x="5501" y="425"/>
                    </a:cubicBezTo>
                    <a:lnTo>
                      <a:pt x="168" y="9400"/>
                    </a:lnTo>
                    <a:cubicBezTo>
                      <a:pt x="0" y="9688"/>
                      <a:pt x="0" y="10032"/>
                      <a:pt x="158" y="10320"/>
                    </a:cubicBezTo>
                    <a:cubicBezTo>
                      <a:pt x="316" y="10599"/>
                      <a:pt x="604" y="10766"/>
                      <a:pt x="911" y="10766"/>
                    </a:cubicBezTo>
                    <a:lnTo>
                      <a:pt x="11586" y="10766"/>
                    </a:lnTo>
                    <a:cubicBezTo>
                      <a:pt x="11893" y="10766"/>
                      <a:pt x="12181" y="10599"/>
                      <a:pt x="12339" y="10320"/>
                    </a:cubicBezTo>
                    <a:cubicBezTo>
                      <a:pt x="12497" y="10032"/>
                      <a:pt x="12497" y="9688"/>
                      <a:pt x="12329" y="9400"/>
                    </a:cubicBezTo>
                    <a:lnTo>
                      <a:pt x="6997" y="425"/>
                    </a:lnTo>
                    <a:cubicBezTo>
                      <a:pt x="6829" y="142"/>
                      <a:pt x="6539" y="0"/>
                      <a:pt x="62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43"/>
              <p:cNvSpPr/>
              <p:nvPr/>
            </p:nvSpPr>
            <p:spPr>
              <a:xfrm>
                <a:off x="1022725" y="2274075"/>
                <a:ext cx="36025" cy="125450"/>
              </a:xfrm>
              <a:custGeom>
                <a:avLst/>
                <a:gdLst/>
                <a:ahLst/>
                <a:cxnLst/>
                <a:rect l="l" t="t" r="r" b="b"/>
                <a:pathLst>
                  <a:path w="1441" h="5018" extrusionOk="0">
                    <a:moveTo>
                      <a:pt x="725" y="0"/>
                    </a:moveTo>
                    <a:cubicBezTo>
                      <a:pt x="326" y="0"/>
                      <a:pt x="1" y="316"/>
                      <a:pt x="1" y="715"/>
                    </a:cubicBezTo>
                    <a:lnTo>
                      <a:pt x="1" y="4292"/>
                    </a:lnTo>
                    <a:cubicBezTo>
                      <a:pt x="1" y="4692"/>
                      <a:pt x="326" y="5017"/>
                      <a:pt x="725" y="5017"/>
                    </a:cubicBezTo>
                    <a:cubicBezTo>
                      <a:pt x="1115" y="5017"/>
                      <a:pt x="1441" y="4692"/>
                      <a:pt x="1441" y="4292"/>
                    </a:cubicBezTo>
                    <a:lnTo>
                      <a:pt x="1441" y="715"/>
                    </a:lnTo>
                    <a:cubicBezTo>
                      <a:pt x="1441" y="316"/>
                      <a:pt x="1115" y="0"/>
                      <a:pt x="7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43"/>
              <p:cNvSpPr/>
              <p:nvPr/>
            </p:nvSpPr>
            <p:spPr>
              <a:xfrm>
                <a:off x="1022725" y="2409475"/>
                <a:ext cx="36025" cy="43925"/>
              </a:xfrm>
              <a:custGeom>
                <a:avLst/>
                <a:gdLst/>
                <a:ahLst/>
                <a:cxnLst/>
                <a:rect l="l" t="t" r="r" b="b"/>
                <a:pathLst>
                  <a:path w="1441" h="1757" extrusionOk="0">
                    <a:moveTo>
                      <a:pt x="725" y="1"/>
                    </a:moveTo>
                    <a:cubicBezTo>
                      <a:pt x="326" y="1"/>
                      <a:pt x="1" y="326"/>
                      <a:pt x="1" y="725"/>
                    </a:cubicBezTo>
                    <a:lnTo>
                      <a:pt x="1" y="1041"/>
                    </a:lnTo>
                    <a:cubicBezTo>
                      <a:pt x="1" y="1431"/>
                      <a:pt x="326" y="1757"/>
                      <a:pt x="725" y="1757"/>
                    </a:cubicBezTo>
                    <a:cubicBezTo>
                      <a:pt x="1115" y="1757"/>
                      <a:pt x="1441" y="1431"/>
                      <a:pt x="1441" y="1041"/>
                    </a:cubicBezTo>
                    <a:lnTo>
                      <a:pt x="1441" y="725"/>
                    </a:lnTo>
                    <a:cubicBezTo>
                      <a:pt x="1441" y="326"/>
                      <a:pt x="1115" y="1"/>
                      <a:pt x="7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11" name="Google Shape;611;p43"/>
          <p:cNvGrpSpPr/>
          <p:nvPr/>
        </p:nvGrpSpPr>
        <p:grpSpPr>
          <a:xfrm>
            <a:off x="7051809" y="1398565"/>
            <a:ext cx="406012" cy="421031"/>
            <a:chOff x="8024709" y="2982890"/>
            <a:chExt cx="406012" cy="421031"/>
          </a:xfrm>
        </p:grpSpPr>
        <p:sp>
          <p:nvSpPr>
            <p:cNvPr id="612" name="Google Shape;612;p43"/>
            <p:cNvSpPr/>
            <p:nvPr/>
          </p:nvSpPr>
          <p:spPr>
            <a:xfrm>
              <a:off x="8024709" y="2982889"/>
              <a:ext cx="140826" cy="141290"/>
            </a:xfrm>
            <a:custGeom>
              <a:avLst/>
              <a:gdLst/>
              <a:ahLst/>
              <a:cxnLst/>
              <a:rect l="l" t="t" r="r" b="b"/>
              <a:pathLst>
                <a:path w="2825" h="2735" extrusionOk="0">
                  <a:moveTo>
                    <a:pt x="507" y="0"/>
                  </a:moveTo>
                  <a:cubicBezTo>
                    <a:pt x="391" y="0"/>
                    <a:pt x="274" y="44"/>
                    <a:pt x="186" y="133"/>
                  </a:cubicBezTo>
                  <a:cubicBezTo>
                    <a:pt x="0" y="309"/>
                    <a:pt x="0" y="606"/>
                    <a:pt x="186" y="783"/>
                  </a:cubicBezTo>
                  <a:lnTo>
                    <a:pt x="604" y="1201"/>
                  </a:lnTo>
                  <a:cubicBezTo>
                    <a:pt x="697" y="1294"/>
                    <a:pt x="697" y="1443"/>
                    <a:pt x="604" y="1536"/>
                  </a:cubicBezTo>
                  <a:lnTo>
                    <a:pt x="186" y="1954"/>
                  </a:lnTo>
                  <a:cubicBezTo>
                    <a:pt x="0" y="2130"/>
                    <a:pt x="0" y="2418"/>
                    <a:pt x="186" y="2595"/>
                  </a:cubicBezTo>
                  <a:cubicBezTo>
                    <a:pt x="274" y="2688"/>
                    <a:pt x="391" y="2734"/>
                    <a:pt x="507" y="2734"/>
                  </a:cubicBezTo>
                  <a:cubicBezTo>
                    <a:pt x="623" y="2734"/>
                    <a:pt x="739" y="2688"/>
                    <a:pt x="827" y="2595"/>
                  </a:cubicBezTo>
                  <a:lnTo>
                    <a:pt x="1245" y="2177"/>
                  </a:lnTo>
                  <a:cubicBezTo>
                    <a:pt x="1292" y="2130"/>
                    <a:pt x="1352" y="2107"/>
                    <a:pt x="1413" y="2107"/>
                  </a:cubicBezTo>
                  <a:cubicBezTo>
                    <a:pt x="1473" y="2107"/>
                    <a:pt x="1533" y="2130"/>
                    <a:pt x="1580" y="2177"/>
                  </a:cubicBezTo>
                  <a:lnTo>
                    <a:pt x="1998" y="2595"/>
                  </a:lnTo>
                  <a:cubicBezTo>
                    <a:pt x="2091" y="2688"/>
                    <a:pt x="2209" y="2734"/>
                    <a:pt x="2327" y="2734"/>
                  </a:cubicBezTo>
                  <a:cubicBezTo>
                    <a:pt x="2444" y="2734"/>
                    <a:pt x="2560" y="2688"/>
                    <a:pt x="2648" y="2595"/>
                  </a:cubicBezTo>
                  <a:cubicBezTo>
                    <a:pt x="2825" y="2418"/>
                    <a:pt x="2825" y="2130"/>
                    <a:pt x="2648" y="1954"/>
                  </a:cubicBezTo>
                  <a:lnTo>
                    <a:pt x="2230" y="1536"/>
                  </a:lnTo>
                  <a:cubicBezTo>
                    <a:pt x="2137" y="1443"/>
                    <a:pt x="2137" y="1294"/>
                    <a:pt x="2230" y="1201"/>
                  </a:cubicBezTo>
                  <a:lnTo>
                    <a:pt x="2648" y="783"/>
                  </a:lnTo>
                  <a:cubicBezTo>
                    <a:pt x="2825" y="606"/>
                    <a:pt x="2825" y="309"/>
                    <a:pt x="2648" y="133"/>
                  </a:cubicBezTo>
                  <a:cubicBezTo>
                    <a:pt x="2560" y="44"/>
                    <a:pt x="2444" y="0"/>
                    <a:pt x="2327" y="0"/>
                  </a:cubicBezTo>
                  <a:cubicBezTo>
                    <a:pt x="2209" y="0"/>
                    <a:pt x="2091" y="44"/>
                    <a:pt x="1998" y="133"/>
                  </a:cubicBezTo>
                  <a:lnTo>
                    <a:pt x="1580" y="551"/>
                  </a:lnTo>
                  <a:cubicBezTo>
                    <a:pt x="1533" y="597"/>
                    <a:pt x="1473" y="620"/>
                    <a:pt x="1413" y="620"/>
                  </a:cubicBezTo>
                  <a:cubicBezTo>
                    <a:pt x="1352" y="620"/>
                    <a:pt x="1292" y="597"/>
                    <a:pt x="1245" y="551"/>
                  </a:cubicBezTo>
                  <a:lnTo>
                    <a:pt x="827" y="133"/>
                  </a:lnTo>
                  <a:cubicBezTo>
                    <a:pt x="739" y="44"/>
                    <a:pt x="623" y="0"/>
                    <a:pt x="5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43"/>
            <p:cNvSpPr/>
            <p:nvPr/>
          </p:nvSpPr>
          <p:spPr>
            <a:xfrm>
              <a:off x="8258389" y="3223885"/>
              <a:ext cx="172331" cy="180035"/>
            </a:xfrm>
            <a:custGeom>
              <a:avLst/>
              <a:gdLst/>
              <a:ahLst/>
              <a:cxnLst/>
              <a:rect l="l" t="t" r="r" b="b"/>
              <a:pathLst>
                <a:path w="3457" h="3485" extrusionOk="0">
                  <a:moveTo>
                    <a:pt x="1729" y="1"/>
                  </a:moveTo>
                  <a:cubicBezTo>
                    <a:pt x="1682" y="10"/>
                    <a:pt x="1654" y="38"/>
                    <a:pt x="1636" y="66"/>
                  </a:cubicBezTo>
                  <a:cubicBezTo>
                    <a:pt x="1301" y="688"/>
                    <a:pt x="846" y="1339"/>
                    <a:pt x="66" y="1636"/>
                  </a:cubicBezTo>
                  <a:cubicBezTo>
                    <a:pt x="38" y="1654"/>
                    <a:pt x="10" y="1673"/>
                    <a:pt x="1" y="1701"/>
                  </a:cubicBezTo>
                  <a:cubicBezTo>
                    <a:pt x="1" y="1704"/>
                    <a:pt x="1" y="1707"/>
                    <a:pt x="1" y="1710"/>
                  </a:cubicBezTo>
                  <a:lnTo>
                    <a:pt x="1" y="1719"/>
                  </a:lnTo>
                  <a:cubicBezTo>
                    <a:pt x="1" y="1729"/>
                    <a:pt x="1" y="1738"/>
                    <a:pt x="1" y="1747"/>
                  </a:cubicBezTo>
                  <a:cubicBezTo>
                    <a:pt x="1" y="1757"/>
                    <a:pt x="1" y="1766"/>
                    <a:pt x="1" y="1775"/>
                  </a:cubicBezTo>
                  <a:lnTo>
                    <a:pt x="1" y="1785"/>
                  </a:lnTo>
                  <a:cubicBezTo>
                    <a:pt x="1" y="1789"/>
                    <a:pt x="1" y="1791"/>
                    <a:pt x="1" y="1794"/>
                  </a:cubicBezTo>
                  <a:cubicBezTo>
                    <a:pt x="10" y="1822"/>
                    <a:pt x="38" y="1840"/>
                    <a:pt x="66" y="1850"/>
                  </a:cubicBezTo>
                  <a:cubicBezTo>
                    <a:pt x="846" y="2156"/>
                    <a:pt x="1301" y="2806"/>
                    <a:pt x="1636" y="3420"/>
                  </a:cubicBezTo>
                  <a:cubicBezTo>
                    <a:pt x="1654" y="3457"/>
                    <a:pt x="1682" y="3485"/>
                    <a:pt x="1729" y="3485"/>
                  </a:cubicBezTo>
                  <a:cubicBezTo>
                    <a:pt x="1766" y="3485"/>
                    <a:pt x="1803" y="3457"/>
                    <a:pt x="1822" y="3420"/>
                  </a:cubicBezTo>
                  <a:cubicBezTo>
                    <a:pt x="2156" y="2806"/>
                    <a:pt x="2611" y="2147"/>
                    <a:pt x="3382" y="1850"/>
                  </a:cubicBezTo>
                  <a:cubicBezTo>
                    <a:pt x="3410" y="1840"/>
                    <a:pt x="3438" y="1822"/>
                    <a:pt x="3457" y="1794"/>
                  </a:cubicBezTo>
                  <a:cubicBezTo>
                    <a:pt x="3457" y="1791"/>
                    <a:pt x="3457" y="1789"/>
                    <a:pt x="3457" y="1785"/>
                  </a:cubicBezTo>
                  <a:lnTo>
                    <a:pt x="3457" y="1775"/>
                  </a:lnTo>
                  <a:cubicBezTo>
                    <a:pt x="3457" y="1757"/>
                    <a:pt x="3457" y="1738"/>
                    <a:pt x="3457" y="1719"/>
                  </a:cubicBezTo>
                  <a:lnTo>
                    <a:pt x="3457" y="1710"/>
                  </a:lnTo>
                  <a:cubicBezTo>
                    <a:pt x="3457" y="1707"/>
                    <a:pt x="3457" y="1704"/>
                    <a:pt x="3457" y="1701"/>
                  </a:cubicBezTo>
                  <a:cubicBezTo>
                    <a:pt x="3438" y="1673"/>
                    <a:pt x="3410" y="1654"/>
                    <a:pt x="3382" y="1636"/>
                  </a:cubicBezTo>
                  <a:cubicBezTo>
                    <a:pt x="2611" y="1339"/>
                    <a:pt x="2156" y="688"/>
                    <a:pt x="1822" y="66"/>
                  </a:cubicBezTo>
                  <a:cubicBezTo>
                    <a:pt x="1803" y="38"/>
                    <a:pt x="1766" y="10"/>
                    <a:pt x="17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4" name="Google Shape;614;p43"/>
          <p:cNvGrpSpPr/>
          <p:nvPr/>
        </p:nvGrpSpPr>
        <p:grpSpPr>
          <a:xfrm>
            <a:off x="713224" y="1068102"/>
            <a:ext cx="567141" cy="617767"/>
            <a:chOff x="713224" y="2571739"/>
            <a:chExt cx="567141" cy="617767"/>
          </a:xfrm>
        </p:grpSpPr>
        <p:sp>
          <p:nvSpPr>
            <p:cNvPr id="615" name="Google Shape;615;p43"/>
            <p:cNvSpPr/>
            <p:nvPr/>
          </p:nvSpPr>
          <p:spPr>
            <a:xfrm>
              <a:off x="1095425" y="3009936"/>
              <a:ext cx="173279" cy="179570"/>
            </a:xfrm>
            <a:custGeom>
              <a:avLst/>
              <a:gdLst/>
              <a:ahLst/>
              <a:cxnLst/>
              <a:rect l="l" t="t" r="r" b="b"/>
              <a:pathLst>
                <a:path w="3476" h="3476" extrusionOk="0">
                  <a:moveTo>
                    <a:pt x="1738" y="1"/>
                  </a:moveTo>
                  <a:cubicBezTo>
                    <a:pt x="1487" y="1"/>
                    <a:pt x="1283" y="205"/>
                    <a:pt x="1283" y="456"/>
                  </a:cubicBezTo>
                  <a:lnTo>
                    <a:pt x="1283" y="1051"/>
                  </a:lnTo>
                  <a:cubicBezTo>
                    <a:pt x="1283" y="1172"/>
                    <a:pt x="1171" y="1283"/>
                    <a:pt x="1050" y="1283"/>
                  </a:cubicBezTo>
                  <a:lnTo>
                    <a:pt x="456" y="1283"/>
                  </a:lnTo>
                  <a:cubicBezTo>
                    <a:pt x="205" y="1283"/>
                    <a:pt x="1" y="1487"/>
                    <a:pt x="1" y="1738"/>
                  </a:cubicBezTo>
                  <a:cubicBezTo>
                    <a:pt x="1" y="1989"/>
                    <a:pt x="205" y="2194"/>
                    <a:pt x="456" y="2194"/>
                  </a:cubicBezTo>
                  <a:lnTo>
                    <a:pt x="1050" y="2194"/>
                  </a:lnTo>
                  <a:cubicBezTo>
                    <a:pt x="1171" y="2194"/>
                    <a:pt x="1283" y="2296"/>
                    <a:pt x="1283" y="2426"/>
                  </a:cubicBezTo>
                  <a:lnTo>
                    <a:pt x="1283" y="3020"/>
                  </a:lnTo>
                  <a:cubicBezTo>
                    <a:pt x="1283" y="3271"/>
                    <a:pt x="1487" y="3476"/>
                    <a:pt x="1738" y="3476"/>
                  </a:cubicBezTo>
                  <a:cubicBezTo>
                    <a:pt x="1989" y="3476"/>
                    <a:pt x="2193" y="3271"/>
                    <a:pt x="2193" y="3020"/>
                  </a:cubicBezTo>
                  <a:lnTo>
                    <a:pt x="2193" y="2426"/>
                  </a:lnTo>
                  <a:cubicBezTo>
                    <a:pt x="2193" y="2296"/>
                    <a:pt x="2295" y="2194"/>
                    <a:pt x="2426" y="2194"/>
                  </a:cubicBezTo>
                  <a:lnTo>
                    <a:pt x="3020" y="2194"/>
                  </a:lnTo>
                  <a:cubicBezTo>
                    <a:pt x="3271" y="2194"/>
                    <a:pt x="3475" y="1989"/>
                    <a:pt x="3475" y="1738"/>
                  </a:cubicBezTo>
                  <a:cubicBezTo>
                    <a:pt x="3475" y="1487"/>
                    <a:pt x="3271" y="1283"/>
                    <a:pt x="3020" y="1283"/>
                  </a:cubicBezTo>
                  <a:lnTo>
                    <a:pt x="2426" y="1283"/>
                  </a:lnTo>
                  <a:cubicBezTo>
                    <a:pt x="2295" y="1283"/>
                    <a:pt x="2193" y="1172"/>
                    <a:pt x="2193" y="1051"/>
                  </a:cubicBezTo>
                  <a:lnTo>
                    <a:pt x="2193" y="456"/>
                  </a:lnTo>
                  <a:cubicBezTo>
                    <a:pt x="2193" y="205"/>
                    <a:pt x="1989" y="1"/>
                    <a:pt x="173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43"/>
            <p:cNvSpPr/>
            <p:nvPr/>
          </p:nvSpPr>
          <p:spPr>
            <a:xfrm rot="1800110">
              <a:off x="1056829" y="2607512"/>
              <a:ext cx="191333" cy="180090"/>
            </a:xfrm>
            <a:custGeom>
              <a:avLst/>
              <a:gdLst/>
              <a:ahLst/>
              <a:cxnLst/>
              <a:rect l="l" t="t" r="r" b="b"/>
              <a:pathLst>
                <a:path w="3838" h="3486" extrusionOk="0">
                  <a:moveTo>
                    <a:pt x="1915" y="1"/>
                  </a:moveTo>
                  <a:cubicBezTo>
                    <a:pt x="1805" y="1"/>
                    <a:pt x="1696" y="63"/>
                    <a:pt x="1655" y="189"/>
                  </a:cubicBezTo>
                  <a:lnTo>
                    <a:pt x="1413" y="932"/>
                  </a:lnTo>
                  <a:cubicBezTo>
                    <a:pt x="1376" y="1044"/>
                    <a:pt x="1274" y="1118"/>
                    <a:pt x="1153" y="1118"/>
                  </a:cubicBezTo>
                  <a:lnTo>
                    <a:pt x="372" y="1118"/>
                  </a:lnTo>
                  <a:cubicBezTo>
                    <a:pt x="112" y="1118"/>
                    <a:pt x="1" y="1462"/>
                    <a:pt x="214" y="1610"/>
                  </a:cubicBezTo>
                  <a:lnTo>
                    <a:pt x="846" y="2075"/>
                  </a:lnTo>
                  <a:cubicBezTo>
                    <a:pt x="939" y="2149"/>
                    <a:pt x="986" y="2270"/>
                    <a:pt x="948" y="2381"/>
                  </a:cubicBezTo>
                  <a:lnTo>
                    <a:pt x="707" y="3125"/>
                  </a:lnTo>
                  <a:cubicBezTo>
                    <a:pt x="643" y="3316"/>
                    <a:pt x="795" y="3485"/>
                    <a:pt x="966" y="3485"/>
                  </a:cubicBezTo>
                  <a:cubicBezTo>
                    <a:pt x="1019" y="3485"/>
                    <a:pt x="1074" y="3469"/>
                    <a:pt x="1125" y="3431"/>
                  </a:cubicBezTo>
                  <a:lnTo>
                    <a:pt x="1757" y="2967"/>
                  </a:lnTo>
                  <a:cubicBezTo>
                    <a:pt x="1803" y="2934"/>
                    <a:pt x="1859" y="2918"/>
                    <a:pt x="1916" y="2918"/>
                  </a:cubicBezTo>
                  <a:cubicBezTo>
                    <a:pt x="1973" y="2918"/>
                    <a:pt x="2031" y="2934"/>
                    <a:pt x="2082" y="2967"/>
                  </a:cubicBezTo>
                  <a:lnTo>
                    <a:pt x="2714" y="3431"/>
                  </a:lnTo>
                  <a:cubicBezTo>
                    <a:pt x="2765" y="3469"/>
                    <a:pt x="2820" y="3485"/>
                    <a:pt x="2873" y="3485"/>
                  </a:cubicBezTo>
                  <a:cubicBezTo>
                    <a:pt x="3043" y="3485"/>
                    <a:pt x="3195" y="3316"/>
                    <a:pt x="3132" y="3125"/>
                  </a:cubicBezTo>
                  <a:lnTo>
                    <a:pt x="2890" y="2381"/>
                  </a:lnTo>
                  <a:cubicBezTo>
                    <a:pt x="2853" y="2270"/>
                    <a:pt x="2890" y="2149"/>
                    <a:pt x="2992" y="2075"/>
                  </a:cubicBezTo>
                  <a:lnTo>
                    <a:pt x="3624" y="1610"/>
                  </a:lnTo>
                  <a:cubicBezTo>
                    <a:pt x="3838" y="1452"/>
                    <a:pt x="3726" y="1118"/>
                    <a:pt x="3457" y="1118"/>
                  </a:cubicBezTo>
                  <a:lnTo>
                    <a:pt x="2677" y="1118"/>
                  </a:lnTo>
                  <a:cubicBezTo>
                    <a:pt x="2556" y="1118"/>
                    <a:pt x="2454" y="1044"/>
                    <a:pt x="2416" y="932"/>
                  </a:cubicBezTo>
                  <a:lnTo>
                    <a:pt x="2175" y="189"/>
                  </a:lnTo>
                  <a:cubicBezTo>
                    <a:pt x="2133" y="63"/>
                    <a:pt x="2024" y="1"/>
                    <a:pt x="19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43"/>
            <p:cNvSpPr/>
            <p:nvPr/>
          </p:nvSpPr>
          <p:spPr>
            <a:xfrm>
              <a:off x="713224" y="2982900"/>
              <a:ext cx="176400" cy="183000"/>
            </a:xfrm>
            <a:prstGeom prst="donut">
              <a:avLst>
                <a:gd name="adj" fmla="val 22523"/>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963473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92"/>
        <p:cNvGrpSpPr/>
        <p:nvPr/>
      </p:nvGrpSpPr>
      <p:grpSpPr>
        <a:xfrm>
          <a:off x="0" y="0"/>
          <a:ext cx="0" cy="0"/>
          <a:chOff x="0" y="0"/>
          <a:chExt cx="0" cy="0"/>
        </a:xfrm>
      </p:grpSpPr>
      <p:sp>
        <p:nvSpPr>
          <p:cNvPr id="895" name="Google Shape;895;p48"/>
          <p:cNvSpPr txBox="1">
            <a:spLocks noGrp="1"/>
          </p:cNvSpPr>
          <p:nvPr>
            <p:ph type="title"/>
          </p:nvPr>
        </p:nvSpPr>
        <p:spPr>
          <a:xfrm>
            <a:off x="713225" y="539500"/>
            <a:ext cx="7717500" cy="528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Documents needed for registration:</a:t>
            </a:r>
            <a:endParaRPr dirty="0"/>
          </a:p>
        </p:txBody>
      </p:sp>
      <p:sp>
        <p:nvSpPr>
          <p:cNvPr id="897" name="Google Shape;897;p48"/>
          <p:cNvSpPr txBox="1">
            <a:spLocks noGrp="1"/>
          </p:cNvSpPr>
          <p:nvPr>
            <p:ph type="subTitle" idx="4"/>
          </p:nvPr>
        </p:nvSpPr>
        <p:spPr>
          <a:xfrm>
            <a:off x="1325444" y="1808070"/>
            <a:ext cx="2328600" cy="457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Evidence of identity</a:t>
            </a:r>
            <a:endParaRPr dirty="0"/>
          </a:p>
        </p:txBody>
      </p:sp>
      <p:sp>
        <p:nvSpPr>
          <p:cNvPr id="898" name="Google Shape;898;p48"/>
          <p:cNvSpPr txBox="1">
            <a:spLocks noGrp="1"/>
          </p:cNvSpPr>
          <p:nvPr>
            <p:ph type="subTitle" idx="5"/>
          </p:nvPr>
        </p:nvSpPr>
        <p:spPr>
          <a:xfrm>
            <a:off x="4772013" y="1384637"/>
            <a:ext cx="3559627" cy="1304066"/>
          </a:xfrm>
          <a:prstGeom prst="rect">
            <a:avLst/>
          </a:prstGeom>
        </p:spPr>
        <p:txBody>
          <a:bodyPr spcFirstLastPara="1" wrap="square" lIns="91425" tIns="91425" rIns="91425" bIns="91425" anchor="b" anchorCtr="0">
            <a:noAutofit/>
          </a:bodyPr>
          <a:lstStyle/>
          <a:p>
            <a:pPr marL="0" lvl="0" indent="0">
              <a:lnSpc>
                <a:spcPct val="107000"/>
              </a:lnSpc>
              <a:spcAft>
                <a:spcPts val="800"/>
              </a:spcAft>
            </a:pPr>
            <a:r>
              <a:rPr lang="en-AU" sz="1600" kern="100" dirty="0">
                <a:effectLst/>
                <a:latin typeface="Delius" panose="020B0604020202020204" charset="0"/>
                <a:ea typeface="Yu Mincho" panose="02020400000000000000" pitchFamily="18" charset="-128"/>
                <a:cs typeface="Times New Roman" panose="02020603050405020304" pitchFamily="18" charset="0"/>
              </a:rPr>
              <a:t>Evidence of where the car will be garaged in Queensland (this is where the car will be parked, and in most cases is just a proof of address)</a:t>
            </a:r>
          </a:p>
        </p:txBody>
      </p:sp>
      <p:sp>
        <p:nvSpPr>
          <p:cNvPr id="903" name="Google Shape;903;p48"/>
          <p:cNvSpPr txBox="1">
            <a:spLocks noGrp="1"/>
          </p:cNvSpPr>
          <p:nvPr>
            <p:ph type="subTitle" idx="13"/>
          </p:nvPr>
        </p:nvSpPr>
        <p:spPr>
          <a:xfrm>
            <a:off x="663624" y="2457450"/>
            <a:ext cx="4108288" cy="2112538"/>
          </a:xfrm>
          <a:prstGeom prst="rect">
            <a:avLst/>
          </a:prstGeom>
        </p:spPr>
        <p:txBody>
          <a:bodyPr spcFirstLastPara="1" wrap="square" lIns="91425" tIns="91425" rIns="91425" bIns="91425" anchor="b" anchorCtr="0">
            <a:noAutofit/>
          </a:bodyPr>
          <a:lstStyle/>
          <a:p>
            <a:pPr marL="0" lvl="0" indent="0">
              <a:lnSpc>
                <a:spcPct val="107000"/>
              </a:lnSpc>
              <a:spcAft>
                <a:spcPts val="800"/>
              </a:spcAft>
            </a:pPr>
            <a:r>
              <a:rPr lang="en-AU" sz="1800" kern="100" dirty="0">
                <a:solidFill>
                  <a:srgbClr val="000000"/>
                </a:solidFill>
                <a:effectLst/>
                <a:latin typeface="Delius" panose="020B0604020202020204" charset="0"/>
                <a:ea typeface="Yu Mincho" panose="02020400000000000000" pitchFamily="18" charset="-128"/>
                <a:cs typeface="Calibri" panose="020F0502020204030204" pitchFamily="34" charset="0"/>
              </a:rPr>
              <a:t>CTP (compulsory third party) insurance certificate. This is from a third-party insurance provider, and you will need to have this on you when you register, get an inspection, and get your certificates for your car.</a:t>
            </a:r>
            <a:endParaRPr lang="en-AU" sz="1800" kern="100" dirty="0">
              <a:effectLst/>
              <a:latin typeface="Delius" panose="020B0604020202020204" charset="0"/>
              <a:ea typeface="Yu Mincho" panose="02020400000000000000" pitchFamily="18" charset="-128"/>
              <a:cs typeface="Times New Roman" panose="02020603050405020304" pitchFamily="18" charset="0"/>
            </a:endParaRPr>
          </a:p>
        </p:txBody>
      </p:sp>
      <p:sp>
        <p:nvSpPr>
          <p:cNvPr id="905" name="Google Shape;905;p48"/>
          <p:cNvSpPr txBox="1">
            <a:spLocks noGrp="1"/>
          </p:cNvSpPr>
          <p:nvPr>
            <p:ph type="subTitle" idx="15"/>
          </p:nvPr>
        </p:nvSpPr>
        <p:spPr>
          <a:xfrm>
            <a:off x="5101615" y="2772095"/>
            <a:ext cx="3230025" cy="1714500"/>
          </a:xfrm>
          <a:prstGeom prst="rect">
            <a:avLst/>
          </a:prstGeom>
        </p:spPr>
        <p:txBody>
          <a:bodyPr spcFirstLastPara="1" wrap="square" lIns="91425" tIns="91425" rIns="91425" bIns="91425" anchor="b" anchorCtr="0">
            <a:noAutofit/>
          </a:bodyPr>
          <a:lstStyle/>
          <a:p>
            <a:pPr marL="0" lvl="0" indent="0">
              <a:lnSpc>
                <a:spcPct val="107000"/>
              </a:lnSpc>
              <a:spcAft>
                <a:spcPts val="800"/>
              </a:spcAft>
            </a:pPr>
            <a:r>
              <a:rPr lang="en-AU" sz="1800" kern="100" dirty="0">
                <a:solidFill>
                  <a:srgbClr val="000000"/>
                </a:solidFill>
                <a:effectLst/>
                <a:latin typeface="Delius" panose="020B0604020202020204" charset="0"/>
                <a:ea typeface="Yu Mincho" panose="02020400000000000000" pitchFamily="18" charset="-128"/>
                <a:cs typeface="Calibri" panose="020F0502020204030204" pitchFamily="34" charset="0"/>
              </a:rPr>
              <a:t>Obtain a Queensland safety certificate. This is important if the car you are purchasing has been previously written off or has any modification.</a:t>
            </a:r>
            <a:endParaRPr lang="en-AU" sz="1800" kern="100" dirty="0">
              <a:effectLst/>
              <a:latin typeface="Delius" panose="020B0604020202020204" charset="0"/>
              <a:ea typeface="Yu Mincho" panose="02020400000000000000" pitchFamily="18" charset="-128"/>
              <a:cs typeface="Times New Roman" panose="02020603050405020304" pitchFamily="18" charset="0"/>
            </a:endParaRPr>
          </a:p>
        </p:txBody>
      </p:sp>
      <p:grpSp>
        <p:nvGrpSpPr>
          <p:cNvPr id="906" name="Google Shape;906;p48"/>
          <p:cNvGrpSpPr/>
          <p:nvPr/>
        </p:nvGrpSpPr>
        <p:grpSpPr>
          <a:xfrm>
            <a:off x="539492" y="1068088"/>
            <a:ext cx="423479" cy="406334"/>
            <a:chOff x="539492" y="1068088"/>
            <a:chExt cx="423479" cy="406334"/>
          </a:xfrm>
        </p:grpSpPr>
        <p:sp>
          <p:nvSpPr>
            <p:cNvPr id="907" name="Google Shape;907;p48"/>
            <p:cNvSpPr/>
            <p:nvPr/>
          </p:nvSpPr>
          <p:spPr>
            <a:xfrm>
              <a:off x="790640" y="1068088"/>
              <a:ext cx="172331" cy="180035"/>
            </a:xfrm>
            <a:custGeom>
              <a:avLst/>
              <a:gdLst/>
              <a:ahLst/>
              <a:cxnLst/>
              <a:rect l="l" t="t" r="r" b="b"/>
              <a:pathLst>
                <a:path w="3457" h="3485" extrusionOk="0">
                  <a:moveTo>
                    <a:pt x="1729" y="1"/>
                  </a:moveTo>
                  <a:cubicBezTo>
                    <a:pt x="1682" y="10"/>
                    <a:pt x="1654" y="38"/>
                    <a:pt x="1636" y="66"/>
                  </a:cubicBezTo>
                  <a:cubicBezTo>
                    <a:pt x="1301" y="688"/>
                    <a:pt x="846" y="1339"/>
                    <a:pt x="66" y="1636"/>
                  </a:cubicBezTo>
                  <a:cubicBezTo>
                    <a:pt x="38" y="1654"/>
                    <a:pt x="10" y="1673"/>
                    <a:pt x="1" y="1701"/>
                  </a:cubicBezTo>
                  <a:cubicBezTo>
                    <a:pt x="1" y="1704"/>
                    <a:pt x="1" y="1707"/>
                    <a:pt x="1" y="1710"/>
                  </a:cubicBezTo>
                  <a:lnTo>
                    <a:pt x="1" y="1719"/>
                  </a:lnTo>
                  <a:cubicBezTo>
                    <a:pt x="1" y="1729"/>
                    <a:pt x="1" y="1738"/>
                    <a:pt x="1" y="1747"/>
                  </a:cubicBezTo>
                  <a:cubicBezTo>
                    <a:pt x="1" y="1757"/>
                    <a:pt x="1" y="1766"/>
                    <a:pt x="1" y="1775"/>
                  </a:cubicBezTo>
                  <a:lnTo>
                    <a:pt x="1" y="1785"/>
                  </a:lnTo>
                  <a:cubicBezTo>
                    <a:pt x="1" y="1789"/>
                    <a:pt x="1" y="1791"/>
                    <a:pt x="1" y="1794"/>
                  </a:cubicBezTo>
                  <a:cubicBezTo>
                    <a:pt x="10" y="1822"/>
                    <a:pt x="38" y="1840"/>
                    <a:pt x="66" y="1850"/>
                  </a:cubicBezTo>
                  <a:cubicBezTo>
                    <a:pt x="846" y="2156"/>
                    <a:pt x="1301" y="2806"/>
                    <a:pt x="1636" y="3420"/>
                  </a:cubicBezTo>
                  <a:cubicBezTo>
                    <a:pt x="1654" y="3457"/>
                    <a:pt x="1682" y="3485"/>
                    <a:pt x="1729" y="3485"/>
                  </a:cubicBezTo>
                  <a:cubicBezTo>
                    <a:pt x="1766" y="3485"/>
                    <a:pt x="1803" y="3457"/>
                    <a:pt x="1822" y="3420"/>
                  </a:cubicBezTo>
                  <a:cubicBezTo>
                    <a:pt x="2156" y="2806"/>
                    <a:pt x="2611" y="2147"/>
                    <a:pt x="3382" y="1850"/>
                  </a:cubicBezTo>
                  <a:cubicBezTo>
                    <a:pt x="3410" y="1840"/>
                    <a:pt x="3438" y="1822"/>
                    <a:pt x="3457" y="1794"/>
                  </a:cubicBezTo>
                  <a:cubicBezTo>
                    <a:pt x="3457" y="1791"/>
                    <a:pt x="3457" y="1789"/>
                    <a:pt x="3457" y="1785"/>
                  </a:cubicBezTo>
                  <a:lnTo>
                    <a:pt x="3457" y="1775"/>
                  </a:lnTo>
                  <a:cubicBezTo>
                    <a:pt x="3457" y="1757"/>
                    <a:pt x="3457" y="1738"/>
                    <a:pt x="3457" y="1719"/>
                  </a:cubicBezTo>
                  <a:lnTo>
                    <a:pt x="3457" y="1710"/>
                  </a:lnTo>
                  <a:cubicBezTo>
                    <a:pt x="3457" y="1707"/>
                    <a:pt x="3457" y="1704"/>
                    <a:pt x="3457" y="1701"/>
                  </a:cubicBezTo>
                  <a:cubicBezTo>
                    <a:pt x="3438" y="1673"/>
                    <a:pt x="3410" y="1654"/>
                    <a:pt x="3382" y="1636"/>
                  </a:cubicBezTo>
                  <a:cubicBezTo>
                    <a:pt x="2611" y="1339"/>
                    <a:pt x="2156" y="688"/>
                    <a:pt x="1822" y="66"/>
                  </a:cubicBezTo>
                  <a:cubicBezTo>
                    <a:pt x="1803" y="38"/>
                    <a:pt x="1766" y="10"/>
                    <a:pt x="17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48"/>
            <p:cNvSpPr/>
            <p:nvPr/>
          </p:nvSpPr>
          <p:spPr>
            <a:xfrm>
              <a:off x="539492" y="1294852"/>
              <a:ext cx="173727" cy="179570"/>
            </a:xfrm>
            <a:custGeom>
              <a:avLst/>
              <a:gdLst/>
              <a:ahLst/>
              <a:cxnLst/>
              <a:rect l="l" t="t" r="r" b="b"/>
              <a:pathLst>
                <a:path w="3485" h="3476" extrusionOk="0">
                  <a:moveTo>
                    <a:pt x="1413" y="1"/>
                  </a:moveTo>
                  <a:cubicBezTo>
                    <a:pt x="1339" y="1"/>
                    <a:pt x="1283" y="57"/>
                    <a:pt x="1283" y="122"/>
                  </a:cubicBezTo>
                  <a:lnTo>
                    <a:pt x="1283" y="317"/>
                  </a:lnTo>
                  <a:cubicBezTo>
                    <a:pt x="1283" y="393"/>
                    <a:pt x="1217" y="444"/>
                    <a:pt x="1152" y="444"/>
                  </a:cubicBezTo>
                  <a:cubicBezTo>
                    <a:pt x="1122" y="444"/>
                    <a:pt x="1093" y="433"/>
                    <a:pt x="1069" y="410"/>
                  </a:cubicBezTo>
                  <a:lnTo>
                    <a:pt x="930" y="270"/>
                  </a:lnTo>
                  <a:cubicBezTo>
                    <a:pt x="902" y="243"/>
                    <a:pt x="867" y="229"/>
                    <a:pt x="833" y="229"/>
                  </a:cubicBezTo>
                  <a:cubicBezTo>
                    <a:pt x="800" y="229"/>
                    <a:pt x="767" y="243"/>
                    <a:pt x="744" y="270"/>
                  </a:cubicBezTo>
                  <a:lnTo>
                    <a:pt x="279" y="735"/>
                  </a:lnTo>
                  <a:cubicBezTo>
                    <a:pt x="233" y="781"/>
                    <a:pt x="233" y="865"/>
                    <a:pt x="279" y="911"/>
                  </a:cubicBezTo>
                  <a:lnTo>
                    <a:pt x="419" y="1051"/>
                  </a:lnTo>
                  <a:cubicBezTo>
                    <a:pt x="502" y="1134"/>
                    <a:pt x="447" y="1274"/>
                    <a:pt x="326" y="1274"/>
                  </a:cubicBezTo>
                  <a:lnTo>
                    <a:pt x="131" y="1274"/>
                  </a:lnTo>
                  <a:cubicBezTo>
                    <a:pt x="56" y="1274"/>
                    <a:pt x="1" y="1330"/>
                    <a:pt x="1" y="1404"/>
                  </a:cubicBezTo>
                  <a:lnTo>
                    <a:pt x="1" y="2064"/>
                  </a:lnTo>
                  <a:cubicBezTo>
                    <a:pt x="1" y="2129"/>
                    <a:pt x="56" y="2194"/>
                    <a:pt x="131" y="2194"/>
                  </a:cubicBezTo>
                  <a:lnTo>
                    <a:pt x="326" y="2194"/>
                  </a:lnTo>
                  <a:cubicBezTo>
                    <a:pt x="447" y="2194"/>
                    <a:pt x="502" y="2324"/>
                    <a:pt x="419" y="2407"/>
                  </a:cubicBezTo>
                  <a:lnTo>
                    <a:pt x="279" y="2547"/>
                  </a:lnTo>
                  <a:cubicBezTo>
                    <a:pt x="233" y="2602"/>
                    <a:pt x="233" y="2677"/>
                    <a:pt x="279" y="2732"/>
                  </a:cubicBezTo>
                  <a:lnTo>
                    <a:pt x="744" y="3197"/>
                  </a:lnTo>
                  <a:cubicBezTo>
                    <a:pt x="767" y="3220"/>
                    <a:pt x="800" y="3232"/>
                    <a:pt x="833" y="3232"/>
                  </a:cubicBezTo>
                  <a:cubicBezTo>
                    <a:pt x="867" y="3232"/>
                    <a:pt x="902" y="3220"/>
                    <a:pt x="930" y="3197"/>
                  </a:cubicBezTo>
                  <a:lnTo>
                    <a:pt x="1069" y="3058"/>
                  </a:lnTo>
                  <a:cubicBezTo>
                    <a:pt x="1094" y="3030"/>
                    <a:pt x="1125" y="3018"/>
                    <a:pt x="1156" y="3018"/>
                  </a:cubicBezTo>
                  <a:cubicBezTo>
                    <a:pt x="1220" y="3018"/>
                    <a:pt x="1283" y="3069"/>
                    <a:pt x="1283" y="3151"/>
                  </a:cubicBezTo>
                  <a:lnTo>
                    <a:pt x="1283" y="3346"/>
                  </a:lnTo>
                  <a:cubicBezTo>
                    <a:pt x="1283" y="3411"/>
                    <a:pt x="1339" y="3466"/>
                    <a:pt x="1413" y="3476"/>
                  </a:cubicBezTo>
                  <a:lnTo>
                    <a:pt x="2073" y="3476"/>
                  </a:lnTo>
                  <a:cubicBezTo>
                    <a:pt x="2147" y="3476"/>
                    <a:pt x="2203" y="3411"/>
                    <a:pt x="2203" y="3346"/>
                  </a:cubicBezTo>
                  <a:lnTo>
                    <a:pt x="2203" y="3151"/>
                  </a:lnTo>
                  <a:cubicBezTo>
                    <a:pt x="2203" y="3069"/>
                    <a:pt x="2265" y="3018"/>
                    <a:pt x="2329" y="3018"/>
                  </a:cubicBezTo>
                  <a:cubicBezTo>
                    <a:pt x="2360" y="3018"/>
                    <a:pt x="2392" y="3030"/>
                    <a:pt x="2416" y="3058"/>
                  </a:cubicBezTo>
                  <a:lnTo>
                    <a:pt x="2556" y="3197"/>
                  </a:lnTo>
                  <a:cubicBezTo>
                    <a:pt x="2584" y="3220"/>
                    <a:pt x="2616" y="3232"/>
                    <a:pt x="2649" y="3232"/>
                  </a:cubicBezTo>
                  <a:cubicBezTo>
                    <a:pt x="2681" y="3232"/>
                    <a:pt x="2714" y="3220"/>
                    <a:pt x="2742" y="3197"/>
                  </a:cubicBezTo>
                  <a:lnTo>
                    <a:pt x="3206" y="2732"/>
                  </a:lnTo>
                  <a:cubicBezTo>
                    <a:pt x="3253" y="2677"/>
                    <a:pt x="3253" y="2602"/>
                    <a:pt x="3206" y="2547"/>
                  </a:cubicBezTo>
                  <a:lnTo>
                    <a:pt x="3067" y="2407"/>
                  </a:lnTo>
                  <a:cubicBezTo>
                    <a:pt x="2983" y="2324"/>
                    <a:pt x="3039" y="2194"/>
                    <a:pt x="3160" y="2194"/>
                  </a:cubicBezTo>
                  <a:lnTo>
                    <a:pt x="3355" y="2194"/>
                  </a:lnTo>
                  <a:cubicBezTo>
                    <a:pt x="3420" y="2194"/>
                    <a:pt x="3485" y="2129"/>
                    <a:pt x="3485" y="2064"/>
                  </a:cubicBezTo>
                  <a:lnTo>
                    <a:pt x="3485" y="1404"/>
                  </a:lnTo>
                  <a:cubicBezTo>
                    <a:pt x="3476" y="1335"/>
                    <a:pt x="3428" y="1282"/>
                    <a:pt x="3369" y="1282"/>
                  </a:cubicBezTo>
                  <a:cubicBezTo>
                    <a:pt x="3364" y="1282"/>
                    <a:pt x="3360" y="1282"/>
                    <a:pt x="3355" y="1283"/>
                  </a:cubicBezTo>
                  <a:lnTo>
                    <a:pt x="3160" y="1283"/>
                  </a:lnTo>
                  <a:cubicBezTo>
                    <a:pt x="3039" y="1274"/>
                    <a:pt x="2983" y="1144"/>
                    <a:pt x="3067" y="1060"/>
                  </a:cubicBezTo>
                  <a:lnTo>
                    <a:pt x="3206" y="921"/>
                  </a:lnTo>
                  <a:cubicBezTo>
                    <a:pt x="3253" y="865"/>
                    <a:pt x="3253" y="791"/>
                    <a:pt x="3206" y="735"/>
                  </a:cubicBezTo>
                  <a:lnTo>
                    <a:pt x="2742" y="270"/>
                  </a:lnTo>
                  <a:cubicBezTo>
                    <a:pt x="2714" y="247"/>
                    <a:pt x="2681" y="236"/>
                    <a:pt x="2649" y="236"/>
                  </a:cubicBezTo>
                  <a:cubicBezTo>
                    <a:pt x="2616" y="236"/>
                    <a:pt x="2584" y="247"/>
                    <a:pt x="2556" y="270"/>
                  </a:cubicBezTo>
                  <a:lnTo>
                    <a:pt x="2416" y="410"/>
                  </a:lnTo>
                  <a:cubicBezTo>
                    <a:pt x="2392" y="438"/>
                    <a:pt x="2360" y="450"/>
                    <a:pt x="2328" y="450"/>
                  </a:cubicBezTo>
                  <a:cubicBezTo>
                    <a:pt x="2265" y="450"/>
                    <a:pt x="2203" y="400"/>
                    <a:pt x="2203" y="326"/>
                  </a:cubicBezTo>
                  <a:lnTo>
                    <a:pt x="2203" y="122"/>
                  </a:lnTo>
                  <a:cubicBezTo>
                    <a:pt x="2203" y="57"/>
                    <a:pt x="2147" y="1"/>
                    <a:pt x="20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9" name="Google Shape;909;p48"/>
          <p:cNvGrpSpPr/>
          <p:nvPr/>
        </p:nvGrpSpPr>
        <p:grpSpPr>
          <a:xfrm>
            <a:off x="8243440" y="2777406"/>
            <a:ext cx="374676" cy="411597"/>
            <a:chOff x="8243440" y="2777406"/>
            <a:chExt cx="374676" cy="411597"/>
          </a:xfrm>
        </p:grpSpPr>
        <p:sp>
          <p:nvSpPr>
            <p:cNvPr id="910" name="Google Shape;910;p48"/>
            <p:cNvSpPr/>
            <p:nvPr/>
          </p:nvSpPr>
          <p:spPr>
            <a:xfrm>
              <a:off x="8477289" y="2777406"/>
              <a:ext cx="140826" cy="141290"/>
            </a:xfrm>
            <a:custGeom>
              <a:avLst/>
              <a:gdLst/>
              <a:ahLst/>
              <a:cxnLst/>
              <a:rect l="l" t="t" r="r" b="b"/>
              <a:pathLst>
                <a:path w="2825" h="2735" extrusionOk="0">
                  <a:moveTo>
                    <a:pt x="507" y="0"/>
                  </a:moveTo>
                  <a:cubicBezTo>
                    <a:pt x="391" y="0"/>
                    <a:pt x="274" y="44"/>
                    <a:pt x="186" y="133"/>
                  </a:cubicBezTo>
                  <a:cubicBezTo>
                    <a:pt x="0" y="309"/>
                    <a:pt x="0" y="606"/>
                    <a:pt x="186" y="783"/>
                  </a:cubicBezTo>
                  <a:lnTo>
                    <a:pt x="604" y="1201"/>
                  </a:lnTo>
                  <a:cubicBezTo>
                    <a:pt x="697" y="1294"/>
                    <a:pt x="697" y="1443"/>
                    <a:pt x="604" y="1536"/>
                  </a:cubicBezTo>
                  <a:lnTo>
                    <a:pt x="186" y="1954"/>
                  </a:lnTo>
                  <a:cubicBezTo>
                    <a:pt x="0" y="2130"/>
                    <a:pt x="0" y="2418"/>
                    <a:pt x="186" y="2595"/>
                  </a:cubicBezTo>
                  <a:cubicBezTo>
                    <a:pt x="274" y="2688"/>
                    <a:pt x="391" y="2734"/>
                    <a:pt x="507" y="2734"/>
                  </a:cubicBezTo>
                  <a:cubicBezTo>
                    <a:pt x="623" y="2734"/>
                    <a:pt x="739" y="2688"/>
                    <a:pt x="827" y="2595"/>
                  </a:cubicBezTo>
                  <a:lnTo>
                    <a:pt x="1245" y="2177"/>
                  </a:lnTo>
                  <a:cubicBezTo>
                    <a:pt x="1292" y="2130"/>
                    <a:pt x="1352" y="2107"/>
                    <a:pt x="1413" y="2107"/>
                  </a:cubicBezTo>
                  <a:cubicBezTo>
                    <a:pt x="1473" y="2107"/>
                    <a:pt x="1533" y="2130"/>
                    <a:pt x="1580" y="2177"/>
                  </a:cubicBezTo>
                  <a:lnTo>
                    <a:pt x="1998" y="2595"/>
                  </a:lnTo>
                  <a:cubicBezTo>
                    <a:pt x="2091" y="2688"/>
                    <a:pt x="2209" y="2734"/>
                    <a:pt x="2327" y="2734"/>
                  </a:cubicBezTo>
                  <a:cubicBezTo>
                    <a:pt x="2444" y="2734"/>
                    <a:pt x="2560" y="2688"/>
                    <a:pt x="2648" y="2595"/>
                  </a:cubicBezTo>
                  <a:cubicBezTo>
                    <a:pt x="2825" y="2418"/>
                    <a:pt x="2825" y="2130"/>
                    <a:pt x="2648" y="1954"/>
                  </a:cubicBezTo>
                  <a:lnTo>
                    <a:pt x="2230" y="1536"/>
                  </a:lnTo>
                  <a:cubicBezTo>
                    <a:pt x="2137" y="1443"/>
                    <a:pt x="2137" y="1294"/>
                    <a:pt x="2230" y="1201"/>
                  </a:cubicBezTo>
                  <a:lnTo>
                    <a:pt x="2648" y="783"/>
                  </a:lnTo>
                  <a:cubicBezTo>
                    <a:pt x="2825" y="606"/>
                    <a:pt x="2825" y="309"/>
                    <a:pt x="2648" y="133"/>
                  </a:cubicBezTo>
                  <a:cubicBezTo>
                    <a:pt x="2560" y="44"/>
                    <a:pt x="2444" y="0"/>
                    <a:pt x="2327" y="0"/>
                  </a:cubicBezTo>
                  <a:cubicBezTo>
                    <a:pt x="2209" y="0"/>
                    <a:pt x="2091" y="44"/>
                    <a:pt x="1998" y="133"/>
                  </a:cubicBezTo>
                  <a:lnTo>
                    <a:pt x="1580" y="551"/>
                  </a:lnTo>
                  <a:cubicBezTo>
                    <a:pt x="1533" y="597"/>
                    <a:pt x="1473" y="620"/>
                    <a:pt x="1413" y="620"/>
                  </a:cubicBezTo>
                  <a:cubicBezTo>
                    <a:pt x="1352" y="620"/>
                    <a:pt x="1292" y="597"/>
                    <a:pt x="1245" y="551"/>
                  </a:cubicBezTo>
                  <a:lnTo>
                    <a:pt x="827" y="133"/>
                  </a:lnTo>
                  <a:cubicBezTo>
                    <a:pt x="739" y="44"/>
                    <a:pt x="623" y="0"/>
                    <a:pt x="5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48"/>
            <p:cNvSpPr/>
            <p:nvPr/>
          </p:nvSpPr>
          <p:spPr>
            <a:xfrm>
              <a:off x="8243440" y="3006003"/>
              <a:ext cx="176400" cy="183000"/>
            </a:xfrm>
            <a:prstGeom prst="donut">
              <a:avLst>
                <a:gd name="adj" fmla="val 22523"/>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Subtitle 2">
            <a:extLst>
              <a:ext uri="{FF2B5EF4-FFF2-40B4-BE49-F238E27FC236}">
                <a16:creationId xmlns:a16="http://schemas.microsoft.com/office/drawing/2014/main" id="{83BEC6BD-49F9-96DC-37A4-4591F1B6A8AE}"/>
              </a:ext>
            </a:extLst>
          </p:cNvPr>
          <p:cNvSpPr>
            <a:spLocks noGrp="1"/>
          </p:cNvSpPr>
          <p:nvPr>
            <p:ph type="subTitle" idx="1"/>
          </p:nvPr>
        </p:nvSpPr>
        <p:spPr>
          <a:xfrm>
            <a:off x="-750284" y="2160300"/>
            <a:ext cx="2328600" cy="822900"/>
          </a:xfrm>
        </p:spPr>
        <p:txBody>
          <a:bodyPr/>
          <a:lstStyle/>
          <a:p>
            <a:r>
              <a:rPr lang="en-AU" dirty="0"/>
              <a: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538" name="Google Shape;538;p42"/>
          <p:cNvSpPr txBox="1">
            <a:spLocks noGrp="1"/>
          </p:cNvSpPr>
          <p:nvPr>
            <p:ph type="title"/>
          </p:nvPr>
        </p:nvSpPr>
        <p:spPr>
          <a:xfrm>
            <a:off x="913450" y="2397066"/>
            <a:ext cx="5023200" cy="914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900" dirty="0"/>
              <a:t>Extras</a:t>
            </a:r>
            <a:endParaRPr sz="4900" dirty="0"/>
          </a:p>
        </p:txBody>
      </p:sp>
      <p:sp>
        <p:nvSpPr>
          <p:cNvPr id="539" name="Google Shape;539;p42"/>
          <p:cNvSpPr txBox="1">
            <a:spLocks noGrp="1"/>
          </p:cNvSpPr>
          <p:nvPr>
            <p:ph type="title" idx="2"/>
          </p:nvPr>
        </p:nvSpPr>
        <p:spPr>
          <a:xfrm>
            <a:off x="2564525" y="915748"/>
            <a:ext cx="1320300" cy="1320300"/>
          </a:xfrm>
          <a:prstGeom prst="rect">
            <a:avLst/>
          </a:prstGeom>
        </p:spPr>
        <p:txBody>
          <a:bodyPr spcFirstLastPara="1" wrap="square" lIns="91425" tIns="91425" rIns="91425" bIns="274300" anchor="b" anchorCtr="0">
            <a:noAutofit/>
          </a:bodyPr>
          <a:lstStyle/>
          <a:p>
            <a:pPr marL="0" lvl="0" indent="0" algn="ctr" rtl="0">
              <a:spcBef>
                <a:spcPts val="0"/>
              </a:spcBef>
              <a:spcAft>
                <a:spcPts val="0"/>
              </a:spcAft>
              <a:buNone/>
            </a:pPr>
            <a:r>
              <a:rPr lang="en" dirty="0"/>
              <a:t>04</a:t>
            </a:r>
            <a:endParaRPr dirty="0"/>
          </a:p>
        </p:txBody>
      </p:sp>
      <p:sp>
        <p:nvSpPr>
          <p:cNvPr id="540" name="Google Shape;540;p42"/>
          <p:cNvSpPr txBox="1">
            <a:spLocks noGrp="1"/>
          </p:cNvSpPr>
          <p:nvPr>
            <p:ph type="subTitle" idx="1"/>
          </p:nvPr>
        </p:nvSpPr>
        <p:spPr>
          <a:xfrm>
            <a:off x="1853075" y="3541952"/>
            <a:ext cx="2743200" cy="685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AU" dirty="0"/>
              <a:t> </a:t>
            </a:r>
            <a:endParaRPr dirty="0"/>
          </a:p>
        </p:txBody>
      </p:sp>
      <p:grpSp>
        <p:nvGrpSpPr>
          <p:cNvPr id="541" name="Google Shape;541;p42"/>
          <p:cNvGrpSpPr/>
          <p:nvPr/>
        </p:nvGrpSpPr>
        <p:grpSpPr>
          <a:xfrm>
            <a:off x="6250177" y="995895"/>
            <a:ext cx="1987843" cy="3149826"/>
            <a:chOff x="6250177" y="995895"/>
            <a:chExt cx="1987843" cy="3149826"/>
          </a:xfrm>
        </p:grpSpPr>
        <p:sp>
          <p:nvSpPr>
            <p:cNvPr id="542" name="Google Shape;542;p42"/>
            <p:cNvSpPr/>
            <p:nvPr/>
          </p:nvSpPr>
          <p:spPr>
            <a:xfrm>
              <a:off x="7799832" y="2039513"/>
              <a:ext cx="140826" cy="141290"/>
            </a:xfrm>
            <a:custGeom>
              <a:avLst/>
              <a:gdLst/>
              <a:ahLst/>
              <a:cxnLst/>
              <a:rect l="l" t="t" r="r" b="b"/>
              <a:pathLst>
                <a:path w="2825" h="2735" extrusionOk="0">
                  <a:moveTo>
                    <a:pt x="507" y="0"/>
                  </a:moveTo>
                  <a:cubicBezTo>
                    <a:pt x="391" y="0"/>
                    <a:pt x="274" y="44"/>
                    <a:pt x="186" y="133"/>
                  </a:cubicBezTo>
                  <a:cubicBezTo>
                    <a:pt x="0" y="309"/>
                    <a:pt x="0" y="606"/>
                    <a:pt x="186" y="783"/>
                  </a:cubicBezTo>
                  <a:lnTo>
                    <a:pt x="604" y="1201"/>
                  </a:lnTo>
                  <a:cubicBezTo>
                    <a:pt x="697" y="1294"/>
                    <a:pt x="697" y="1443"/>
                    <a:pt x="604" y="1536"/>
                  </a:cubicBezTo>
                  <a:lnTo>
                    <a:pt x="186" y="1954"/>
                  </a:lnTo>
                  <a:cubicBezTo>
                    <a:pt x="0" y="2130"/>
                    <a:pt x="0" y="2418"/>
                    <a:pt x="186" y="2595"/>
                  </a:cubicBezTo>
                  <a:cubicBezTo>
                    <a:pt x="274" y="2688"/>
                    <a:pt x="391" y="2734"/>
                    <a:pt x="507" y="2734"/>
                  </a:cubicBezTo>
                  <a:cubicBezTo>
                    <a:pt x="623" y="2734"/>
                    <a:pt x="739" y="2688"/>
                    <a:pt x="827" y="2595"/>
                  </a:cubicBezTo>
                  <a:lnTo>
                    <a:pt x="1245" y="2177"/>
                  </a:lnTo>
                  <a:cubicBezTo>
                    <a:pt x="1292" y="2130"/>
                    <a:pt x="1352" y="2107"/>
                    <a:pt x="1413" y="2107"/>
                  </a:cubicBezTo>
                  <a:cubicBezTo>
                    <a:pt x="1473" y="2107"/>
                    <a:pt x="1533" y="2130"/>
                    <a:pt x="1580" y="2177"/>
                  </a:cubicBezTo>
                  <a:lnTo>
                    <a:pt x="1998" y="2595"/>
                  </a:lnTo>
                  <a:cubicBezTo>
                    <a:pt x="2091" y="2688"/>
                    <a:pt x="2209" y="2734"/>
                    <a:pt x="2327" y="2734"/>
                  </a:cubicBezTo>
                  <a:cubicBezTo>
                    <a:pt x="2444" y="2734"/>
                    <a:pt x="2560" y="2688"/>
                    <a:pt x="2648" y="2595"/>
                  </a:cubicBezTo>
                  <a:cubicBezTo>
                    <a:pt x="2825" y="2418"/>
                    <a:pt x="2825" y="2130"/>
                    <a:pt x="2648" y="1954"/>
                  </a:cubicBezTo>
                  <a:lnTo>
                    <a:pt x="2230" y="1536"/>
                  </a:lnTo>
                  <a:cubicBezTo>
                    <a:pt x="2137" y="1443"/>
                    <a:pt x="2137" y="1294"/>
                    <a:pt x="2230" y="1201"/>
                  </a:cubicBezTo>
                  <a:lnTo>
                    <a:pt x="2648" y="783"/>
                  </a:lnTo>
                  <a:cubicBezTo>
                    <a:pt x="2825" y="606"/>
                    <a:pt x="2825" y="309"/>
                    <a:pt x="2648" y="133"/>
                  </a:cubicBezTo>
                  <a:cubicBezTo>
                    <a:pt x="2560" y="44"/>
                    <a:pt x="2444" y="0"/>
                    <a:pt x="2327" y="0"/>
                  </a:cubicBezTo>
                  <a:cubicBezTo>
                    <a:pt x="2209" y="0"/>
                    <a:pt x="2091" y="44"/>
                    <a:pt x="1998" y="133"/>
                  </a:cubicBezTo>
                  <a:lnTo>
                    <a:pt x="1580" y="551"/>
                  </a:lnTo>
                  <a:cubicBezTo>
                    <a:pt x="1533" y="597"/>
                    <a:pt x="1473" y="620"/>
                    <a:pt x="1413" y="620"/>
                  </a:cubicBezTo>
                  <a:cubicBezTo>
                    <a:pt x="1352" y="620"/>
                    <a:pt x="1292" y="597"/>
                    <a:pt x="1245" y="551"/>
                  </a:cubicBezTo>
                  <a:lnTo>
                    <a:pt x="827" y="133"/>
                  </a:lnTo>
                  <a:cubicBezTo>
                    <a:pt x="739" y="44"/>
                    <a:pt x="623" y="0"/>
                    <a:pt x="5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42"/>
            <p:cNvSpPr/>
            <p:nvPr/>
          </p:nvSpPr>
          <p:spPr>
            <a:xfrm>
              <a:off x="6961281" y="995895"/>
              <a:ext cx="172331" cy="180035"/>
            </a:xfrm>
            <a:custGeom>
              <a:avLst/>
              <a:gdLst/>
              <a:ahLst/>
              <a:cxnLst/>
              <a:rect l="l" t="t" r="r" b="b"/>
              <a:pathLst>
                <a:path w="3457" h="3485" extrusionOk="0">
                  <a:moveTo>
                    <a:pt x="1729" y="1"/>
                  </a:moveTo>
                  <a:cubicBezTo>
                    <a:pt x="1682" y="10"/>
                    <a:pt x="1654" y="38"/>
                    <a:pt x="1636" y="66"/>
                  </a:cubicBezTo>
                  <a:cubicBezTo>
                    <a:pt x="1301" y="688"/>
                    <a:pt x="846" y="1339"/>
                    <a:pt x="66" y="1636"/>
                  </a:cubicBezTo>
                  <a:cubicBezTo>
                    <a:pt x="38" y="1654"/>
                    <a:pt x="10" y="1673"/>
                    <a:pt x="1" y="1701"/>
                  </a:cubicBezTo>
                  <a:cubicBezTo>
                    <a:pt x="1" y="1704"/>
                    <a:pt x="1" y="1707"/>
                    <a:pt x="1" y="1710"/>
                  </a:cubicBezTo>
                  <a:lnTo>
                    <a:pt x="1" y="1719"/>
                  </a:lnTo>
                  <a:cubicBezTo>
                    <a:pt x="1" y="1729"/>
                    <a:pt x="1" y="1738"/>
                    <a:pt x="1" y="1747"/>
                  </a:cubicBezTo>
                  <a:cubicBezTo>
                    <a:pt x="1" y="1757"/>
                    <a:pt x="1" y="1766"/>
                    <a:pt x="1" y="1775"/>
                  </a:cubicBezTo>
                  <a:lnTo>
                    <a:pt x="1" y="1785"/>
                  </a:lnTo>
                  <a:cubicBezTo>
                    <a:pt x="1" y="1789"/>
                    <a:pt x="1" y="1791"/>
                    <a:pt x="1" y="1794"/>
                  </a:cubicBezTo>
                  <a:cubicBezTo>
                    <a:pt x="10" y="1822"/>
                    <a:pt x="38" y="1840"/>
                    <a:pt x="66" y="1850"/>
                  </a:cubicBezTo>
                  <a:cubicBezTo>
                    <a:pt x="846" y="2156"/>
                    <a:pt x="1301" y="2806"/>
                    <a:pt x="1636" y="3420"/>
                  </a:cubicBezTo>
                  <a:cubicBezTo>
                    <a:pt x="1654" y="3457"/>
                    <a:pt x="1682" y="3485"/>
                    <a:pt x="1729" y="3485"/>
                  </a:cubicBezTo>
                  <a:cubicBezTo>
                    <a:pt x="1766" y="3485"/>
                    <a:pt x="1803" y="3457"/>
                    <a:pt x="1822" y="3420"/>
                  </a:cubicBezTo>
                  <a:cubicBezTo>
                    <a:pt x="2156" y="2806"/>
                    <a:pt x="2611" y="2147"/>
                    <a:pt x="3382" y="1850"/>
                  </a:cubicBezTo>
                  <a:cubicBezTo>
                    <a:pt x="3410" y="1840"/>
                    <a:pt x="3438" y="1822"/>
                    <a:pt x="3457" y="1794"/>
                  </a:cubicBezTo>
                  <a:cubicBezTo>
                    <a:pt x="3457" y="1791"/>
                    <a:pt x="3457" y="1789"/>
                    <a:pt x="3457" y="1785"/>
                  </a:cubicBezTo>
                  <a:lnTo>
                    <a:pt x="3457" y="1775"/>
                  </a:lnTo>
                  <a:cubicBezTo>
                    <a:pt x="3457" y="1757"/>
                    <a:pt x="3457" y="1738"/>
                    <a:pt x="3457" y="1719"/>
                  </a:cubicBezTo>
                  <a:lnTo>
                    <a:pt x="3457" y="1710"/>
                  </a:lnTo>
                  <a:cubicBezTo>
                    <a:pt x="3457" y="1707"/>
                    <a:pt x="3457" y="1704"/>
                    <a:pt x="3457" y="1701"/>
                  </a:cubicBezTo>
                  <a:cubicBezTo>
                    <a:pt x="3438" y="1673"/>
                    <a:pt x="3410" y="1654"/>
                    <a:pt x="3382" y="1636"/>
                  </a:cubicBezTo>
                  <a:cubicBezTo>
                    <a:pt x="2611" y="1339"/>
                    <a:pt x="2156" y="688"/>
                    <a:pt x="1822" y="66"/>
                  </a:cubicBezTo>
                  <a:cubicBezTo>
                    <a:pt x="1803" y="38"/>
                    <a:pt x="1766" y="10"/>
                    <a:pt x="17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42"/>
            <p:cNvSpPr/>
            <p:nvPr/>
          </p:nvSpPr>
          <p:spPr>
            <a:xfrm>
              <a:off x="6505921" y="3966151"/>
              <a:ext cx="173727" cy="179570"/>
            </a:xfrm>
            <a:custGeom>
              <a:avLst/>
              <a:gdLst/>
              <a:ahLst/>
              <a:cxnLst/>
              <a:rect l="l" t="t" r="r" b="b"/>
              <a:pathLst>
                <a:path w="3485" h="3476" extrusionOk="0">
                  <a:moveTo>
                    <a:pt x="1413" y="1"/>
                  </a:moveTo>
                  <a:cubicBezTo>
                    <a:pt x="1339" y="1"/>
                    <a:pt x="1283" y="57"/>
                    <a:pt x="1283" y="122"/>
                  </a:cubicBezTo>
                  <a:lnTo>
                    <a:pt x="1283" y="317"/>
                  </a:lnTo>
                  <a:cubicBezTo>
                    <a:pt x="1283" y="393"/>
                    <a:pt x="1217" y="444"/>
                    <a:pt x="1152" y="444"/>
                  </a:cubicBezTo>
                  <a:cubicBezTo>
                    <a:pt x="1122" y="444"/>
                    <a:pt x="1093" y="433"/>
                    <a:pt x="1069" y="410"/>
                  </a:cubicBezTo>
                  <a:lnTo>
                    <a:pt x="930" y="270"/>
                  </a:lnTo>
                  <a:cubicBezTo>
                    <a:pt x="902" y="243"/>
                    <a:pt x="867" y="229"/>
                    <a:pt x="833" y="229"/>
                  </a:cubicBezTo>
                  <a:cubicBezTo>
                    <a:pt x="800" y="229"/>
                    <a:pt x="767" y="243"/>
                    <a:pt x="744" y="270"/>
                  </a:cubicBezTo>
                  <a:lnTo>
                    <a:pt x="279" y="735"/>
                  </a:lnTo>
                  <a:cubicBezTo>
                    <a:pt x="233" y="781"/>
                    <a:pt x="233" y="865"/>
                    <a:pt x="279" y="911"/>
                  </a:cubicBezTo>
                  <a:lnTo>
                    <a:pt x="419" y="1051"/>
                  </a:lnTo>
                  <a:cubicBezTo>
                    <a:pt x="502" y="1134"/>
                    <a:pt x="447" y="1274"/>
                    <a:pt x="326" y="1274"/>
                  </a:cubicBezTo>
                  <a:lnTo>
                    <a:pt x="131" y="1274"/>
                  </a:lnTo>
                  <a:cubicBezTo>
                    <a:pt x="56" y="1274"/>
                    <a:pt x="1" y="1330"/>
                    <a:pt x="1" y="1404"/>
                  </a:cubicBezTo>
                  <a:lnTo>
                    <a:pt x="1" y="2064"/>
                  </a:lnTo>
                  <a:cubicBezTo>
                    <a:pt x="1" y="2129"/>
                    <a:pt x="56" y="2194"/>
                    <a:pt x="131" y="2194"/>
                  </a:cubicBezTo>
                  <a:lnTo>
                    <a:pt x="326" y="2194"/>
                  </a:lnTo>
                  <a:cubicBezTo>
                    <a:pt x="447" y="2194"/>
                    <a:pt x="502" y="2324"/>
                    <a:pt x="419" y="2407"/>
                  </a:cubicBezTo>
                  <a:lnTo>
                    <a:pt x="279" y="2547"/>
                  </a:lnTo>
                  <a:cubicBezTo>
                    <a:pt x="233" y="2602"/>
                    <a:pt x="233" y="2677"/>
                    <a:pt x="279" y="2732"/>
                  </a:cubicBezTo>
                  <a:lnTo>
                    <a:pt x="744" y="3197"/>
                  </a:lnTo>
                  <a:cubicBezTo>
                    <a:pt x="767" y="3220"/>
                    <a:pt x="800" y="3232"/>
                    <a:pt x="833" y="3232"/>
                  </a:cubicBezTo>
                  <a:cubicBezTo>
                    <a:pt x="867" y="3232"/>
                    <a:pt x="902" y="3220"/>
                    <a:pt x="930" y="3197"/>
                  </a:cubicBezTo>
                  <a:lnTo>
                    <a:pt x="1069" y="3058"/>
                  </a:lnTo>
                  <a:cubicBezTo>
                    <a:pt x="1094" y="3030"/>
                    <a:pt x="1125" y="3018"/>
                    <a:pt x="1156" y="3018"/>
                  </a:cubicBezTo>
                  <a:cubicBezTo>
                    <a:pt x="1220" y="3018"/>
                    <a:pt x="1283" y="3069"/>
                    <a:pt x="1283" y="3151"/>
                  </a:cubicBezTo>
                  <a:lnTo>
                    <a:pt x="1283" y="3346"/>
                  </a:lnTo>
                  <a:cubicBezTo>
                    <a:pt x="1283" y="3411"/>
                    <a:pt x="1339" y="3466"/>
                    <a:pt x="1413" y="3476"/>
                  </a:cubicBezTo>
                  <a:lnTo>
                    <a:pt x="2073" y="3476"/>
                  </a:lnTo>
                  <a:cubicBezTo>
                    <a:pt x="2147" y="3476"/>
                    <a:pt x="2203" y="3411"/>
                    <a:pt x="2203" y="3346"/>
                  </a:cubicBezTo>
                  <a:lnTo>
                    <a:pt x="2203" y="3151"/>
                  </a:lnTo>
                  <a:cubicBezTo>
                    <a:pt x="2203" y="3069"/>
                    <a:pt x="2265" y="3018"/>
                    <a:pt x="2329" y="3018"/>
                  </a:cubicBezTo>
                  <a:cubicBezTo>
                    <a:pt x="2360" y="3018"/>
                    <a:pt x="2392" y="3030"/>
                    <a:pt x="2416" y="3058"/>
                  </a:cubicBezTo>
                  <a:lnTo>
                    <a:pt x="2556" y="3197"/>
                  </a:lnTo>
                  <a:cubicBezTo>
                    <a:pt x="2584" y="3220"/>
                    <a:pt x="2616" y="3232"/>
                    <a:pt x="2649" y="3232"/>
                  </a:cubicBezTo>
                  <a:cubicBezTo>
                    <a:pt x="2681" y="3232"/>
                    <a:pt x="2714" y="3220"/>
                    <a:pt x="2742" y="3197"/>
                  </a:cubicBezTo>
                  <a:lnTo>
                    <a:pt x="3206" y="2732"/>
                  </a:lnTo>
                  <a:cubicBezTo>
                    <a:pt x="3253" y="2677"/>
                    <a:pt x="3253" y="2602"/>
                    <a:pt x="3206" y="2547"/>
                  </a:cubicBezTo>
                  <a:lnTo>
                    <a:pt x="3067" y="2407"/>
                  </a:lnTo>
                  <a:cubicBezTo>
                    <a:pt x="2983" y="2324"/>
                    <a:pt x="3039" y="2194"/>
                    <a:pt x="3160" y="2194"/>
                  </a:cubicBezTo>
                  <a:lnTo>
                    <a:pt x="3355" y="2194"/>
                  </a:lnTo>
                  <a:cubicBezTo>
                    <a:pt x="3420" y="2194"/>
                    <a:pt x="3485" y="2129"/>
                    <a:pt x="3485" y="2064"/>
                  </a:cubicBezTo>
                  <a:lnTo>
                    <a:pt x="3485" y="1404"/>
                  </a:lnTo>
                  <a:cubicBezTo>
                    <a:pt x="3476" y="1335"/>
                    <a:pt x="3428" y="1282"/>
                    <a:pt x="3369" y="1282"/>
                  </a:cubicBezTo>
                  <a:cubicBezTo>
                    <a:pt x="3364" y="1282"/>
                    <a:pt x="3360" y="1282"/>
                    <a:pt x="3355" y="1283"/>
                  </a:cubicBezTo>
                  <a:lnTo>
                    <a:pt x="3160" y="1283"/>
                  </a:lnTo>
                  <a:cubicBezTo>
                    <a:pt x="3039" y="1274"/>
                    <a:pt x="2983" y="1144"/>
                    <a:pt x="3067" y="1060"/>
                  </a:cubicBezTo>
                  <a:lnTo>
                    <a:pt x="3206" y="921"/>
                  </a:lnTo>
                  <a:cubicBezTo>
                    <a:pt x="3253" y="865"/>
                    <a:pt x="3253" y="791"/>
                    <a:pt x="3206" y="735"/>
                  </a:cubicBezTo>
                  <a:lnTo>
                    <a:pt x="2742" y="270"/>
                  </a:lnTo>
                  <a:cubicBezTo>
                    <a:pt x="2714" y="247"/>
                    <a:pt x="2681" y="236"/>
                    <a:pt x="2649" y="236"/>
                  </a:cubicBezTo>
                  <a:cubicBezTo>
                    <a:pt x="2616" y="236"/>
                    <a:pt x="2584" y="247"/>
                    <a:pt x="2556" y="270"/>
                  </a:cubicBezTo>
                  <a:lnTo>
                    <a:pt x="2416" y="410"/>
                  </a:lnTo>
                  <a:cubicBezTo>
                    <a:pt x="2392" y="438"/>
                    <a:pt x="2360" y="450"/>
                    <a:pt x="2328" y="450"/>
                  </a:cubicBezTo>
                  <a:cubicBezTo>
                    <a:pt x="2265" y="450"/>
                    <a:pt x="2203" y="400"/>
                    <a:pt x="2203" y="326"/>
                  </a:cubicBezTo>
                  <a:lnTo>
                    <a:pt x="2203" y="122"/>
                  </a:lnTo>
                  <a:cubicBezTo>
                    <a:pt x="2203" y="57"/>
                    <a:pt x="2147" y="1"/>
                    <a:pt x="20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42"/>
            <p:cNvSpPr/>
            <p:nvPr/>
          </p:nvSpPr>
          <p:spPr>
            <a:xfrm>
              <a:off x="6609870" y="2799639"/>
              <a:ext cx="173279" cy="179570"/>
            </a:xfrm>
            <a:custGeom>
              <a:avLst/>
              <a:gdLst/>
              <a:ahLst/>
              <a:cxnLst/>
              <a:rect l="l" t="t" r="r" b="b"/>
              <a:pathLst>
                <a:path w="3476" h="3476" extrusionOk="0">
                  <a:moveTo>
                    <a:pt x="1738" y="1"/>
                  </a:moveTo>
                  <a:cubicBezTo>
                    <a:pt x="1487" y="1"/>
                    <a:pt x="1283" y="205"/>
                    <a:pt x="1283" y="456"/>
                  </a:cubicBezTo>
                  <a:lnTo>
                    <a:pt x="1283" y="1051"/>
                  </a:lnTo>
                  <a:cubicBezTo>
                    <a:pt x="1283" y="1172"/>
                    <a:pt x="1171" y="1283"/>
                    <a:pt x="1050" y="1283"/>
                  </a:cubicBezTo>
                  <a:lnTo>
                    <a:pt x="456" y="1283"/>
                  </a:lnTo>
                  <a:cubicBezTo>
                    <a:pt x="205" y="1283"/>
                    <a:pt x="1" y="1487"/>
                    <a:pt x="1" y="1738"/>
                  </a:cubicBezTo>
                  <a:cubicBezTo>
                    <a:pt x="1" y="1989"/>
                    <a:pt x="205" y="2194"/>
                    <a:pt x="456" y="2194"/>
                  </a:cubicBezTo>
                  <a:lnTo>
                    <a:pt x="1050" y="2194"/>
                  </a:lnTo>
                  <a:cubicBezTo>
                    <a:pt x="1171" y="2194"/>
                    <a:pt x="1283" y="2296"/>
                    <a:pt x="1283" y="2426"/>
                  </a:cubicBezTo>
                  <a:lnTo>
                    <a:pt x="1283" y="3020"/>
                  </a:lnTo>
                  <a:cubicBezTo>
                    <a:pt x="1283" y="3271"/>
                    <a:pt x="1487" y="3476"/>
                    <a:pt x="1738" y="3476"/>
                  </a:cubicBezTo>
                  <a:cubicBezTo>
                    <a:pt x="1989" y="3476"/>
                    <a:pt x="2193" y="3271"/>
                    <a:pt x="2193" y="3020"/>
                  </a:cubicBezTo>
                  <a:lnTo>
                    <a:pt x="2193" y="2426"/>
                  </a:lnTo>
                  <a:cubicBezTo>
                    <a:pt x="2193" y="2296"/>
                    <a:pt x="2295" y="2194"/>
                    <a:pt x="2426" y="2194"/>
                  </a:cubicBezTo>
                  <a:lnTo>
                    <a:pt x="3020" y="2194"/>
                  </a:lnTo>
                  <a:cubicBezTo>
                    <a:pt x="3271" y="2194"/>
                    <a:pt x="3475" y="1989"/>
                    <a:pt x="3475" y="1738"/>
                  </a:cubicBezTo>
                  <a:cubicBezTo>
                    <a:pt x="3475" y="1487"/>
                    <a:pt x="3271" y="1283"/>
                    <a:pt x="3020" y="1283"/>
                  </a:cubicBezTo>
                  <a:lnTo>
                    <a:pt x="2426" y="1283"/>
                  </a:lnTo>
                  <a:cubicBezTo>
                    <a:pt x="2295" y="1283"/>
                    <a:pt x="2193" y="1172"/>
                    <a:pt x="2193" y="1051"/>
                  </a:cubicBezTo>
                  <a:lnTo>
                    <a:pt x="2193" y="456"/>
                  </a:lnTo>
                  <a:cubicBezTo>
                    <a:pt x="2193" y="205"/>
                    <a:pt x="1989" y="1"/>
                    <a:pt x="173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42"/>
            <p:cNvSpPr/>
            <p:nvPr/>
          </p:nvSpPr>
          <p:spPr>
            <a:xfrm rot="1800110">
              <a:off x="6282381" y="3496703"/>
              <a:ext cx="191333" cy="180090"/>
            </a:xfrm>
            <a:custGeom>
              <a:avLst/>
              <a:gdLst/>
              <a:ahLst/>
              <a:cxnLst/>
              <a:rect l="l" t="t" r="r" b="b"/>
              <a:pathLst>
                <a:path w="3838" h="3486" extrusionOk="0">
                  <a:moveTo>
                    <a:pt x="1915" y="1"/>
                  </a:moveTo>
                  <a:cubicBezTo>
                    <a:pt x="1805" y="1"/>
                    <a:pt x="1696" y="63"/>
                    <a:pt x="1655" y="189"/>
                  </a:cubicBezTo>
                  <a:lnTo>
                    <a:pt x="1413" y="932"/>
                  </a:lnTo>
                  <a:cubicBezTo>
                    <a:pt x="1376" y="1044"/>
                    <a:pt x="1274" y="1118"/>
                    <a:pt x="1153" y="1118"/>
                  </a:cubicBezTo>
                  <a:lnTo>
                    <a:pt x="372" y="1118"/>
                  </a:lnTo>
                  <a:cubicBezTo>
                    <a:pt x="112" y="1118"/>
                    <a:pt x="1" y="1462"/>
                    <a:pt x="214" y="1610"/>
                  </a:cubicBezTo>
                  <a:lnTo>
                    <a:pt x="846" y="2075"/>
                  </a:lnTo>
                  <a:cubicBezTo>
                    <a:pt x="939" y="2149"/>
                    <a:pt x="986" y="2270"/>
                    <a:pt x="948" y="2381"/>
                  </a:cubicBezTo>
                  <a:lnTo>
                    <a:pt x="707" y="3125"/>
                  </a:lnTo>
                  <a:cubicBezTo>
                    <a:pt x="643" y="3316"/>
                    <a:pt x="795" y="3485"/>
                    <a:pt x="966" y="3485"/>
                  </a:cubicBezTo>
                  <a:cubicBezTo>
                    <a:pt x="1019" y="3485"/>
                    <a:pt x="1074" y="3469"/>
                    <a:pt x="1125" y="3431"/>
                  </a:cubicBezTo>
                  <a:lnTo>
                    <a:pt x="1757" y="2967"/>
                  </a:lnTo>
                  <a:cubicBezTo>
                    <a:pt x="1803" y="2934"/>
                    <a:pt x="1859" y="2918"/>
                    <a:pt x="1916" y="2918"/>
                  </a:cubicBezTo>
                  <a:cubicBezTo>
                    <a:pt x="1973" y="2918"/>
                    <a:pt x="2031" y="2934"/>
                    <a:pt x="2082" y="2967"/>
                  </a:cubicBezTo>
                  <a:lnTo>
                    <a:pt x="2714" y="3431"/>
                  </a:lnTo>
                  <a:cubicBezTo>
                    <a:pt x="2765" y="3469"/>
                    <a:pt x="2820" y="3485"/>
                    <a:pt x="2873" y="3485"/>
                  </a:cubicBezTo>
                  <a:cubicBezTo>
                    <a:pt x="3043" y="3485"/>
                    <a:pt x="3195" y="3316"/>
                    <a:pt x="3132" y="3125"/>
                  </a:cubicBezTo>
                  <a:lnTo>
                    <a:pt x="2890" y="2381"/>
                  </a:lnTo>
                  <a:cubicBezTo>
                    <a:pt x="2853" y="2270"/>
                    <a:pt x="2890" y="2149"/>
                    <a:pt x="2992" y="2075"/>
                  </a:cubicBezTo>
                  <a:lnTo>
                    <a:pt x="3624" y="1610"/>
                  </a:lnTo>
                  <a:cubicBezTo>
                    <a:pt x="3838" y="1452"/>
                    <a:pt x="3726" y="1118"/>
                    <a:pt x="3457" y="1118"/>
                  </a:cubicBezTo>
                  <a:lnTo>
                    <a:pt x="2677" y="1118"/>
                  </a:lnTo>
                  <a:cubicBezTo>
                    <a:pt x="2556" y="1118"/>
                    <a:pt x="2454" y="1044"/>
                    <a:pt x="2416" y="932"/>
                  </a:cubicBezTo>
                  <a:lnTo>
                    <a:pt x="2175" y="189"/>
                  </a:lnTo>
                  <a:cubicBezTo>
                    <a:pt x="2133" y="63"/>
                    <a:pt x="2024" y="1"/>
                    <a:pt x="19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42"/>
            <p:cNvSpPr/>
            <p:nvPr/>
          </p:nvSpPr>
          <p:spPr>
            <a:xfrm>
              <a:off x="8061620" y="2386474"/>
              <a:ext cx="176400" cy="183000"/>
            </a:xfrm>
            <a:prstGeom prst="donut">
              <a:avLst>
                <a:gd name="adj" fmla="val 22523"/>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8" name="Google Shape;548;p42"/>
          <p:cNvGrpSpPr/>
          <p:nvPr/>
        </p:nvGrpSpPr>
        <p:grpSpPr>
          <a:xfrm>
            <a:off x="6876288" y="2889415"/>
            <a:ext cx="1371607" cy="810460"/>
            <a:chOff x="6200532" y="2577974"/>
            <a:chExt cx="1371607" cy="810460"/>
          </a:xfrm>
        </p:grpSpPr>
        <p:sp>
          <p:nvSpPr>
            <p:cNvPr id="549" name="Google Shape;549;p42"/>
            <p:cNvSpPr/>
            <p:nvPr/>
          </p:nvSpPr>
          <p:spPr>
            <a:xfrm>
              <a:off x="6201122" y="2578185"/>
              <a:ext cx="1370975" cy="810037"/>
            </a:xfrm>
            <a:custGeom>
              <a:avLst/>
              <a:gdLst/>
              <a:ahLst/>
              <a:cxnLst/>
              <a:rect l="l" t="t" r="r" b="b"/>
              <a:pathLst>
                <a:path w="19540" h="11485" extrusionOk="0">
                  <a:moveTo>
                    <a:pt x="6532" y="1"/>
                  </a:moveTo>
                  <a:cubicBezTo>
                    <a:pt x="5872" y="1"/>
                    <a:pt x="5296" y="456"/>
                    <a:pt x="5157" y="1097"/>
                  </a:cubicBezTo>
                  <a:lnTo>
                    <a:pt x="4599" y="3559"/>
                  </a:lnTo>
                  <a:cubicBezTo>
                    <a:pt x="4516" y="3949"/>
                    <a:pt x="4191" y="4247"/>
                    <a:pt x="3800" y="4293"/>
                  </a:cubicBezTo>
                  <a:lnTo>
                    <a:pt x="1403" y="4637"/>
                  </a:lnTo>
                  <a:cubicBezTo>
                    <a:pt x="818" y="4711"/>
                    <a:pt x="391" y="5213"/>
                    <a:pt x="381" y="5798"/>
                  </a:cubicBezTo>
                  <a:lnTo>
                    <a:pt x="381" y="7991"/>
                  </a:lnTo>
                  <a:lnTo>
                    <a:pt x="353" y="7991"/>
                  </a:lnTo>
                  <a:cubicBezTo>
                    <a:pt x="158" y="7991"/>
                    <a:pt x="0" y="8149"/>
                    <a:pt x="10" y="8344"/>
                  </a:cubicBezTo>
                  <a:lnTo>
                    <a:pt x="10" y="8586"/>
                  </a:lnTo>
                  <a:cubicBezTo>
                    <a:pt x="10" y="9115"/>
                    <a:pt x="437" y="9552"/>
                    <a:pt x="976" y="9552"/>
                  </a:cubicBezTo>
                  <a:lnTo>
                    <a:pt x="2230" y="9552"/>
                  </a:lnTo>
                  <a:cubicBezTo>
                    <a:pt x="2509" y="10685"/>
                    <a:pt x="3522" y="11484"/>
                    <a:pt x="4692" y="11484"/>
                  </a:cubicBezTo>
                  <a:cubicBezTo>
                    <a:pt x="5863" y="11484"/>
                    <a:pt x="6885" y="10685"/>
                    <a:pt x="7154" y="9552"/>
                  </a:cubicBezTo>
                  <a:lnTo>
                    <a:pt x="11670" y="9552"/>
                  </a:lnTo>
                  <a:cubicBezTo>
                    <a:pt x="11939" y="10685"/>
                    <a:pt x="12961" y="11484"/>
                    <a:pt x="14132" y="11484"/>
                  </a:cubicBezTo>
                  <a:cubicBezTo>
                    <a:pt x="15302" y="11484"/>
                    <a:pt x="16315" y="10685"/>
                    <a:pt x="16594" y="9552"/>
                  </a:cubicBezTo>
                  <a:lnTo>
                    <a:pt x="18564" y="9552"/>
                  </a:lnTo>
                  <a:cubicBezTo>
                    <a:pt x="19102" y="9552"/>
                    <a:pt x="19539" y="9115"/>
                    <a:pt x="19539" y="8586"/>
                  </a:cubicBezTo>
                  <a:lnTo>
                    <a:pt x="19539" y="8344"/>
                  </a:lnTo>
                  <a:cubicBezTo>
                    <a:pt x="19539" y="8154"/>
                    <a:pt x="19389" y="7991"/>
                    <a:pt x="19193" y="7991"/>
                  </a:cubicBezTo>
                  <a:cubicBezTo>
                    <a:pt x="19188" y="7991"/>
                    <a:pt x="19182" y="7991"/>
                    <a:pt x="19177" y="7991"/>
                  </a:cubicBezTo>
                  <a:lnTo>
                    <a:pt x="19028" y="7991"/>
                  </a:lnTo>
                  <a:lnTo>
                    <a:pt x="19028" y="4906"/>
                  </a:lnTo>
                  <a:lnTo>
                    <a:pt x="18238" y="939"/>
                  </a:lnTo>
                  <a:cubicBezTo>
                    <a:pt x="18136" y="391"/>
                    <a:pt x="17653" y="1"/>
                    <a:pt x="17096" y="1"/>
                  </a:cubicBezTo>
                  <a:close/>
                </a:path>
              </a:pathLst>
            </a:custGeom>
            <a:solidFill>
              <a:schemeClr val="accent6"/>
            </a:solidFill>
            <a:ln w="114300"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0" name="Google Shape;550;p42"/>
            <p:cNvGrpSpPr/>
            <p:nvPr/>
          </p:nvGrpSpPr>
          <p:grpSpPr>
            <a:xfrm>
              <a:off x="6200532" y="2577974"/>
              <a:ext cx="1371607" cy="810460"/>
              <a:chOff x="6200532" y="1906498"/>
              <a:chExt cx="1371607" cy="810460"/>
            </a:xfrm>
          </p:grpSpPr>
          <p:sp>
            <p:nvSpPr>
              <p:cNvPr id="551" name="Google Shape;551;p42"/>
              <p:cNvSpPr/>
              <p:nvPr/>
            </p:nvSpPr>
            <p:spPr>
              <a:xfrm>
                <a:off x="6227896" y="1906498"/>
                <a:ext cx="1308390" cy="673068"/>
              </a:xfrm>
              <a:custGeom>
                <a:avLst/>
                <a:gdLst/>
                <a:ahLst/>
                <a:cxnLst/>
                <a:rect l="l" t="t" r="r" b="b"/>
                <a:pathLst>
                  <a:path w="18648" h="9543" extrusionOk="0">
                    <a:moveTo>
                      <a:pt x="6142" y="1"/>
                    </a:moveTo>
                    <a:cubicBezTo>
                      <a:pt x="5482" y="1"/>
                      <a:pt x="4915" y="456"/>
                      <a:pt x="4767" y="1097"/>
                    </a:cubicBezTo>
                    <a:lnTo>
                      <a:pt x="4218" y="3550"/>
                    </a:lnTo>
                    <a:cubicBezTo>
                      <a:pt x="4125" y="3949"/>
                      <a:pt x="3810" y="4237"/>
                      <a:pt x="3410" y="4293"/>
                    </a:cubicBezTo>
                    <a:lnTo>
                      <a:pt x="1013" y="4628"/>
                    </a:lnTo>
                    <a:cubicBezTo>
                      <a:pt x="437" y="4711"/>
                      <a:pt x="0" y="5204"/>
                      <a:pt x="0" y="5789"/>
                    </a:cubicBezTo>
                    <a:lnTo>
                      <a:pt x="0" y="8836"/>
                    </a:lnTo>
                    <a:cubicBezTo>
                      <a:pt x="0" y="9226"/>
                      <a:pt x="316" y="9542"/>
                      <a:pt x="706" y="9542"/>
                    </a:cubicBezTo>
                    <a:lnTo>
                      <a:pt x="17941" y="9542"/>
                    </a:lnTo>
                    <a:cubicBezTo>
                      <a:pt x="18331" y="9542"/>
                      <a:pt x="18647" y="9226"/>
                      <a:pt x="18647" y="8836"/>
                    </a:cubicBezTo>
                    <a:lnTo>
                      <a:pt x="18647" y="4906"/>
                    </a:lnTo>
                    <a:lnTo>
                      <a:pt x="17857" y="939"/>
                    </a:lnTo>
                    <a:cubicBezTo>
                      <a:pt x="17755" y="391"/>
                      <a:pt x="17272" y="1"/>
                      <a:pt x="167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42"/>
              <p:cNvSpPr/>
              <p:nvPr/>
            </p:nvSpPr>
            <p:spPr>
              <a:xfrm>
                <a:off x="6598775" y="1973360"/>
                <a:ext cx="324712" cy="229434"/>
              </a:xfrm>
              <a:custGeom>
                <a:avLst/>
                <a:gdLst/>
                <a:ahLst/>
                <a:cxnLst/>
                <a:rect l="l" t="t" r="r" b="b"/>
                <a:pathLst>
                  <a:path w="4628" h="3253" extrusionOk="0">
                    <a:moveTo>
                      <a:pt x="1441" y="0"/>
                    </a:moveTo>
                    <a:cubicBezTo>
                      <a:pt x="958" y="0"/>
                      <a:pt x="549" y="344"/>
                      <a:pt x="456" y="818"/>
                    </a:cubicBezTo>
                    <a:lnTo>
                      <a:pt x="1" y="3252"/>
                    </a:lnTo>
                    <a:lnTo>
                      <a:pt x="4628" y="3252"/>
                    </a:lnTo>
                    <a:lnTo>
                      <a:pt x="4628" y="0"/>
                    </a:lnTo>
                    <a:close/>
                  </a:path>
                </a:pathLst>
              </a:custGeom>
              <a:solidFill>
                <a:srgbClr val="522D2D">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42"/>
              <p:cNvSpPr/>
              <p:nvPr/>
            </p:nvSpPr>
            <p:spPr>
              <a:xfrm>
                <a:off x="6353066" y="2359300"/>
                <a:ext cx="355303" cy="357234"/>
              </a:xfrm>
              <a:custGeom>
                <a:avLst/>
                <a:gdLst/>
                <a:ahLst/>
                <a:cxnLst/>
                <a:rect l="l" t="t" r="r" b="b"/>
                <a:pathLst>
                  <a:path w="5064" h="5065" extrusionOk="0">
                    <a:moveTo>
                      <a:pt x="2537" y="1"/>
                    </a:moveTo>
                    <a:cubicBezTo>
                      <a:pt x="1134" y="1"/>
                      <a:pt x="0" y="1134"/>
                      <a:pt x="0" y="2537"/>
                    </a:cubicBezTo>
                    <a:cubicBezTo>
                      <a:pt x="0" y="3931"/>
                      <a:pt x="1134" y="5064"/>
                      <a:pt x="2537" y="5064"/>
                    </a:cubicBezTo>
                    <a:cubicBezTo>
                      <a:pt x="3930" y="5064"/>
                      <a:pt x="5064" y="3931"/>
                      <a:pt x="5064" y="2537"/>
                    </a:cubicBezTo>
                    <a:cubicBezTo>
                      <a:pt x="5064" y="1134"/>
                      <a:pt x="3930" y="1"/>
                      <a:pt x="25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42"/>
              <p:cNvSpPr/>
              <p:nvPr/>
            </p:nvSpPr>
            <p:spPr>
              <a:xfrm>
                <a:off x="6409757" y="2447110"/>
                <a:ext cx="211259" cy="182038"/>
              </a:xfrm>
              <a:custGeom>
                <a:avLst/>
                <a:gdLst/>
                <a:ahLst/>
                <a:cxnLst/>
                <a:rect l="l" t="t" r="r" b="b"/>
                <a:pathLst>
                  <a:path w="3011" h="2581" extrusionOk="0">
                    <a:moveTo>
                      <a:pt x="1729" y="1"/>
                    </a:moveTo>
                    <a:cubicBezTo>
                      <a:pt x="576" y="1"/>
                      <a:pt x="0" y="1385"/>
                      <a:pt x="818" y="2203"/>
                    </a:cubicBezTo>
                    <a:cubicBezTo>
                      <a:pt x="1079" y="2463"/>
                      <a:pt x="1400" y="2580"/>
                      <a:pt x="1715" y="2580"/>
                    </a:cubicBezTo>
                    <a:cubicBezTo>
                      <a:pt x="2376" y="2580"/>
                      <a:pt x="3011" y="2066"/>
                      <a:pt x="3011" y="1292"/>
                    </a:cubicBezTo>
                    <a:cubicBezTo>
                      <a:pt x="3011" y="577"/>
                      <a:pt x="2435" y="1"/>
                      <a:pt x="17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42"/>
              <p:cNvSpPr/>
              <p:nvPr/>
            </p:nvSpPr>
            <p:spPr>
              <a:xfrm>
                <a:off x="6493812" y="2510658"/>
                <a:ext cx="64620" cy="55154"/>
              </a:xfrm>
              <a:custGeom>
                <a:avLst/>
                <a:gdLst/>
                <a:ahLst/>
                <a:cxnLst/>
                <a:rect l="l" t="t" r="r" b="b"/>
                <a:pathLst>
                  <a:path w="921" h="782" extrusionOk="0">
                    <a:moveTo>
                      <a:pt x="531" y="1"/>
                    </a:moveTo>
                    <a:cubicBezTo>
                      <a:pt x="177" y="1"/>
                      <a:pt x="1" y="419"/>
                      <a:pt x="252" y="670"/>
                    </a:cubicBezTo>
                    <a:cubicBezTo>
                      <a:pt x="329" y="747"/>
                      <a:pt x="425" y="781"/>
                      <a:pt x="520" y="781"/>
                    </a:cubicBezTo>
                    <a:cubicBezTo>
                      <a:pt x="723" y="781"/>
                      <a:pt x="921" y="625"/>
                      <a:pt x="921" y="391"/>
                    </a:cubicBezTo>
                    <a:cubicBezTo>
                      <a:pt x="921" y="177"/>
                      <a:pt x="744" y="1"/>
                      <a:pt x="5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42"/>
              <p:cNvSpPr/>
              <p:nvPr/>
            </p:nvSpPr>
            <p:spPr>
              <a:xfrm>
                <a:off x="6955340" y="2359300"/>
                <a:ext cx="415362" cy="357658"/>
              </a:xfrm>
              <a:custGeom>
                <a:avLst/>
                <a:gdLst/>
                <a:ahLst/>
                <a:cxnLst/>
                <a:rect l="l" t="t" r="r" b="b"/>
                <a:pathLst>
                  <a:path w="5920" h="5071" extrusionOk="0">
                    <a:moveTo>
                      <a:pt x="3383" y="1"/>
                    </a:moveTo>
                    <a:cubicBezTo>
                      <a:pt x="1125" y="1"/>
                      <a:pt x="1" y="2732"/>
                      <a:pt x="1590" y="4321"/>
                    </a:cubicBezTo>
                    <a:cubicBezTo>
                      <a:pt x="2108" y="4839"/>
                      <a:pt x="2745" y="5071"/>
                      <a:pt x="3369" y="5071"/>
                    </a:cubicBezTo>
                    <a:cubicBezTo>
                      <a:pt x="4672" y="5071"/>
                      <a:pt x="5919" y="4063"/>
                      <a:pt x="5919" y="2537"/>
                    </a:cubicBezTo>
                    <a:cubicBezTo>
                      <a:pt x="5919" y="1134"/>
                      <a:pt x="4786" y="1"/>
                      <a:pt x="33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42"/>
              <p:cNvSpPr/>
              <p:nvPr/>
            </p:nvSpPr>
            <p:spPr>
              <a:xfrm>
                <a:off x="7072021" y="2447110"/>
                <a:ext cx="211329" cy="182038"/>
              </a:xfrm>
              <a:custGeom>
                <a:avLst/>
                <a:gdLst/>
                <a:ahLst/>
                <a:cxnLst/>
                <a:rect l="l" t="t" r="r" b="b"/>
                <a:pathLst>
                  <a:path w="3012" h="2581" extrusionOk="0">
                    <a:moveTo>
                      <a:pt x="1720" y="1"/>
                    </a:moveTo>
                    <a:cubicBezTo>
                      <a:pt x="577" y="1"/>
                      <a:pt x="1" y="1385"/>
                      <a:pt x="809" y="2203"/>
                    </a:cubicBezTo>
                    <a:cubicBezTo>
                      <a:pt x="1070" y="2463"/>
                      <a:pt x="1392" y="2580"/>
                      <a:pt x="1708" y="2580"/>
                    </a:cubicBezTo>
                    <a:cubicBezTo>
                      <a:pt x="2372" y="2580"/>
                      <a:pt x="3011" y="2066"/>
                      <a:pt x="3011" y="1292"/>
                    </a:cubicBezTo>
                    <a:cubicBezTo>
                      <a:pt x="3011" y="577"/>
                      <a:pt x="2435" y="1"/>
                      <a:pt x="172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42"/>
              <p:cNvSpPr/>
              <p:nvPr/>
            </p:nvSpPr>
            <p:spPr>
              <a:xfrm>
                <a:off x="7156146" y="2510658"/>
                <a:ext cx="63918" cy="54943"/>
              </a:xfrm>
              <a:custGeom>
                <a:avLst/>
                <a:gdLst/>
                <a:ahLst/>
                <a:cxnLst/>
                <a:rect l="l" t="t" r="r" b="b"/>
                <a:pathLst>
                  <a:path w="911" h="779" extrusionOk="0">
                    <a:moveTo>
                      <a:pt x="521" y="1"/>
                    </a:moveTo>
                    <a:cubicBezTo>
                      <a:pt x="177" y="1"/>
                      <a:pt x="0" y="419"/>
                      <a:pt x="242" y="660"/>
                    </a:cubicBezTo>
                    <a:cubicBezTo>
                      <a:pt x="324" y="742"/>
                      <a:pt x="423" y="779"/>
                      <a:pt x="520" y="779"/>
                    </a:cubicBezTo>
                    <a:cubicBezTo>
                      <a:pt x="721" y="779"/>
                      <a:pt x="911" y="623"/>
                      <a:pt x="911" y="391"/>
                    </a:cubicBezTo>
                    <a:cubicBezTo>
                      <a:pt x="911" y="177"/>
                      <a:pt x="734" y="1"/>
                      <a:pt x="5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42"/>
              <p:cNvSpPr/>
              <p:nvPr/>
            </p:nvSpPr>
            <p:spPr>
              <a:xfrm>
                <a:off x="6245506" y="2298997"/>
                <a:ext cx="39782" cy="100364"/>
              </a:xfrm>
              <a:custGeom>
                <a:avLst/>
                <a:gdLst/>
                <a:ahLst/>
                <a:cxnLst/>
                <a:rect l="l" t="t" r="r" b="b"/>
                <a:pathLst>
                  <a:path w="567" h="1423" extrusionOk="0">
                    <a:moveTo>
                      <a:pt x="279" y="1"/>
                    </a:moveTo>
                    <a:cubicBezTo>
                      <a:pt x="130" y="1"/>
                      <a:pt x="0" y="131"/>
                      <a:pt x="0" y="289"/>
                    </a:cubicBezTo>
                    <a:lnTo>
                      <a:pt x="0" y="1144"/>
                    </a:lnTo>
                    <a:cubicBezTo>
                      <a:pt x="0" y="1292"/>
                      <a:pt x="130" y="1422"/>
                      <a:pt x="279" y="1422"/>
                    </a:cubicBezTo>
                    <a:cubicBezTo>
                      <a:pt x="437" y="1422"/>
                      <a:pt x="567" y="1292"/>
                      <a:pt x="567" y="1144"/>
                    </a:cubicBezTo>
                    <a:lnTo>
                      <a:pt x="567" y="289"/>
                    </a:lnTo>
                    <a:cubicBezTo>
                      <a:pt x="567" y="131"/>
                      <a:pt x="437" y="1"/>
                      <a:pt x="2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42"/>
              <p:cNvSpPr/>
              <p:nvPr/>
            </p:nvSpPr>
            <p:spPr>
              <a:xfrm>
                <a:off x="6200532" y="2469398"/>
                <a:ext cx="152603" cy="110803"/>
              </a:xfrm>
              <a:custGeom>
                <a:avLst/>
                <a:gdLst/>
                <a:ahLst/>
                <a:cxnLst/>
                <a:rect l="l" t="t" r="r" b="b"/>
                <a:pathLst>
                  <a:path w="2175" h="1571" extrusionOk="0">
                    <a:moveTo>
                      <a:pt x="362" y="0"/>
                    </a:moveTo>
                    <a:cubicBezTo>
                      <a:pt x="167" y="0"/>
                      <a:pt x="0" y="158"/>
                      <a:pt x="0" y="363"/>
                    </a:cubicBezTo>
                    <a:lnTo>
                      <a:pt x="0" y="595"/>
                    </a:lnTo>
                    <a:cubicBezTo>
                      <a:pt x="0" y="1134"/>
                      <a:pt x="437" y="1571"/>
                      <a:pt x="976" y="1571"/>
                    </a:cubicBezTo>
                    <a:lnTo>
                      <a:pt x="2174" y="1571"/>
                    </a:lnTo>
                    <a:lnTo>
                      <a:pt x="2174" y="354"/>
                    </a:lnTo>
                    <a:cubicBezTo>
                      <a:pt x="2174" y="158"/>
                      <a:pt x="2016" y="0"/>
                      <a:pt x="18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42"/>
              <p:cNvSpPr/>
              <p:nvPr/>
            </p:nvSpPr>
            <p:spPr>
              <a:xfrm>
                <a:off x="7419465" y="2469398"/>
                <a:ext cx="152674" cy="110803"/>
              </a:xfrm>
              <a:custGeom>
                <a:avLst/>
                <a:gdLst/>
                <a:ahLst/>
                <a:cxnLst/>
                <a:rect l="l" t="t" r="r" b="b"/>
                <a:pathLst>
                  <a:path w="2176" h="1571" extrusionOk="0">
                    <a:moveTo>
                      <a:pt x="354" y="0"/>
                    </a:moveTo>
                    <a:cubicBezTo>
                      <a:pt x="159" y="0"/>
                      <a:pt x="1" y="168"/>
                      <a:pt x="1" y="363"/>
                    </a:cubicBezTo>
                    <a:lnTo>
                      <a:pt x="1" y="1571"/>
                    </a:lnTo>
                    <a:lnTo>
                      <a:pt x="1200" y="1571"/>
                    </a:lnTo>
                    <a:cubicBezTo>
                      <a:pt x="1738" y="1571"/>
                      <a:pt x="2175" y="1134"/>
                      <a:pt x="2175" y="595"/>
                    </a:cubicBezTo>
                    <a:lnTo>
                      <a:pt x="2175" y="363"/>
                    </a:lnTo>
                    <a:cubicBezTo>
                      <a:pt x="2175" y="168"/>
                      <a:pt x="2017" y="0"/>
                      <a:pt x="18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42"/>
              <p:cNvSpPr/>
              <p:nvPr/>
            </p:nvSpPr>
            <p:spPr>
              <a:xfrm>
                <a:off x="7467737" y="2295753"/>
                <a:ext cx="68549" cy="112777"/>
              </a:xfrm>
              <a:custGeom>
                <a:avLst/>
                <a:gdLst/>
                <a:ahLst/>
                <a:cxnLst/>
                <a:rect l="l" t="t" r="r" b="b"/>
                <a:pathLst>
                  <a:path w="977" h="1599" extrusionOk="0">
                    <a:moveTo>
                      <a:pt x="1" y="0"/>
                    </a:moveTo>
                    <a:lnTo>
                      <a:pt x="1" y="1598"/>
                    </a:lnTo>
                    <a:lnTo>
                      <a:pt x="976" y="1598"/>
                    </a:lnTo>
                    <a:lnTo>
                      <a:pt x="97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42"/>
              <p:cNvSpPr/>
              <p:nvPr/>
            </p:nvSpPr>
            <p:spPr>
              <a:xfrm>
                <a:off x="7467737" y="2295753"/>
                <a:ext cx="68549" cy="32796"/>
              </a:xfrm>
              <a:custGeom>
                <a:avLst/>
                <a:gdLst/>
                <a:ahLst/>
                <a:cxnLst/>
                <a:rect l="l" t="t" r="r" b="b"/>
                <a:pathLst>
                  <a:path w="977" h="465" extrusionOk="0">
                    <a:moveTo>
                      <a:pt x="1" y="0"/>
                    </a:moveTo>
                    <a:lnTo>
                      <a:pt x="1" y="465"/>
                    </a:lnTo>
                    <a:lnTo>
                      <a:pt x="976" y="465"/>
                    </a:lnTo>
                    <a:lnTo>
                      <a:pt x="97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42"/>
              <p:cNvSpPr/>
              <p:nvPr/>
            </p:nvSpPr>
            <p:spPr>
              <a:xfrm>
                <a:off x="6844554" y="2230231"/>
                <a:ext cx="79564" cy="38086"/>
              </a:xfrm>
              <a:custGeom>
                <a:avLst/>
                <a:gdLst/>
                <a:ahLst/>
                <a:cxnLst/>
                <a:rect l="l" t="t" r="r" b="b"/>
                <a:pathLst>
                  <a:path w="1134" h="540" extrusionOk="0">
                    <a:moveTo>
                      <a:pt x="0" y="0"/>
                    </a:moveTo>
                    <a:lnTo>
                      <a:pt x="0" y="539"/>
                    </a:lnTo>
                    <a:lnTo>
                      <a:pt x="1134" y="539"/>
                    </a:lnTo>
                    <a:lnTo>
                      <a:pt x="1134" y="0"/>
                    </a:lnTo>
                    <a:close/>
                  </a:path>
                </a:pathLst>
              </a:custGeom>
              <a:solidFill>
                <a:srgbClr val="522D2D">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42"/>
              <p:cNvSpPr/>
              <p:nvPr/>
            </p:nvSpPr>
            <p:spPr>
              <a:xfrm>
                <a:off x="7177685" y="2230231"/>
                <a:ext cx="78933" cy="38086"/>
              </a:xfrm>
              <a:custGeom>
                <a:avLst/>
                <a:gdLst/>
                <a:ahLst/>
                <a:cxnLst/>
                <a:rect l="l" t="t" r="r" b="b"/>
                <a:pathLst>
                  <a:path w="1125" h="540" extrusionOk="0">
                    <a:moveTo>
                      <a:pt x="0" y="0"/>
                    </a:moveTo>
                    <a:lnTo>
                      <a:pt x="0" y="539"/>
                    </a:lnTo>
                    <a:lnTo>
                      <a:pt x="1124" y="539"/>
                    </a:lnTo>
                    <a:lnTo>
                      <a:pt x="1124" y="0"/>
                    </a:lnTo>
                    <a:close/>
                  </a:path>
                </a:pathLst>
              </a:custGeom>
              <a:solidFill>
                <a:srgbClr val="522D2D">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42"/>
              <p:cNvSpPr/>
              <p:nvPr/>
            </p:nvSpPr>
            <p:spPr>
              <a:xfrm>
                <a:off x="6968391" y="1973995"/>
                <a:ext cx="288228" cy="228799"/>
              </a:xfrm>
              <a:custGeom>
                <a:avLst/>
                <a:gdLst/>
                <a:ahLst/>
                <a:cxnLst/>
                <a:rect l="l" t="t" r="r" b="b"/>
                <a:pathLst>
                  <a:path w="4108" h="3244" extrusionOk="0">
                    <a:moveTo>
                      <a:pt x="1" y="1"/>
                    </a:moveTo>
                    <a:lnTo>
                      <a:pt x="1" y="3243"/>
                    </a:lnTo>
                    <a:lnTo>
                      <a:pt x="4107" y="3243"/>
                    </a:lnTo>
                    <a:lnTo>
                      <a:pt x="4107" y="1"/>
                    </a:lnTo>
                    <a:close/>
                  </a:path>
                </a:pathLst>
              </a:custGeom>
              <a:solidFill>
                <a:srgbClr val="522D2D">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42"/>
              <p:cNvSpPr/>
              <p:nvPr/>
            </p:nvSpPr>
            <p:spPr>
              <a:xfrm>
                <a:off x="7304118" y="1973360"/>
                <a:ext cx="163689" cy="229434"/>
              </a:xfrm>
              <a:custGeom>
                <a:avLst/>
                <a:gdLst/>
                <a:ahLst/>
                <a:cxnLst/>
                <a:rect l="l" t="t" r="r" b="b"/>
                <a:pathLst>
                  <a:path w="2333" h="3253" extrusionOk="0">
                    <a:moveTo>
                      <a:pt x="1" y="0"/>
                    </a:moveTo>
                    <a:lnTo>
                      <a:pt x="1" y="3252"/>
                    </a:lnTo>
                    <a:lnTo>
                      <a:pt x="2333" y="3252"/>
                    </a:lnTo>
                    <a:lnTo>
                      <a:pt x="1794" y="400"/>
                    </a:lnTo>
                    <a:cubicBezTo>
                      <a:pt x="1747" y="168"/>
                      <a:pt x="1552" y="0"/>
                      <a:pt x="1311" y="0"/>
                    </a:cubicBezTo>
                    <a:close/>
                  </a:path>
                </a:pathLst>
              </a:custGeom>
              <a:solidFill>
                <a:srgbClr val="522D2D">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42"/>
              <p:cNvSpPr/>
              <p:nvPr/>
            </p:nvSpPr>
            <p:spPr>
              <a:xfrm>
                <a:off x="6200532" y="2469398"/>
                <a:ext cx="152603" cy="110803"/>
              </a:xfrm>
              <a:custGeom>
                <a:avLst/>
                <a:gdLst/>
                <a:ahLst/>
                <a:cxnLst/>
                <a:rect l="l" t="t" r="r" b="b"/>
                <a:pathLst>
                  <a:path w="2175" h="1571" extrusionOk="0">
                    <a:moveTo>
                      <a:pt x="362" y="0"/>
                    </a:moveTo>
                    <a:cubicBezTo>
                      <a:pt x="167" y="0"/>
                      <a:pt x="0" y="158"/>
                      <a:pt x="0" y="363"/>
                    </a:cubicBezTo>
                    <a:lnTo>
                      <a:pt x="0" y="595"/>
                    </a:lnTo>
                    <a:cubicBezTo>
                      <a:pt x="0" y="1134"/>
                      <a:pt x="437" y="1571"/>
                      <a:pt x="976" y="1571"/>
                    </a:cubicBezTo>
                    <a:lnTo>
                      <a:pt x="2174" y="1571"/>
                    </a:lnTo>
                    <a:lnTo>
                      <a:pt x="2174" y="354"/>
                    </a:lnTo>
                    <a:cubicBezTo>
                      <a:pt x="2174" y="158"/>
                      <a:pt x="2016" y="0"/>
                      <a:pt x="1821" y="0"/>
                    </a:cubicBezTo>
                    <a:close/>
                  </a:path>
                </a:pathLst>
              </a:custGeom>
              <a:solidFill>
                <a:srgbClr val="FFFFFF">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42"/>
              <p:cNvSpPr/>
              <p:nvPr/>
            </p:nvSpPr>
            <p:spPr>
              <a:xfrm>
                <a:off x="7419465" y="2469398"/>
                <a:ext cx="152674" cy="110803"/>
              </a:xfrm>
              <a:custGeom>
                <a:avLst/>
                <a:gdLst/>
                <a:ahLst/>
                <a:cxnLst/>
                <a:rect l="l" t="t" r="r" b="b"/>
                <a:pathLst>
                  <a:path w="2176" h="1571" extrusionOk="0">
                    <a:moveTo>
                      <a:pt x="354" y="0"/>
                    </a:moveTo>
                    <a:cubicBezTo>
                      <a:pt x="159" y="0"/>
                      <a:pt x="1" y="168"/>
                      <a:pt x="1" y="363"/>
                    </a:cubicBezTo>
                    <a:lnTo>
                      <a:pt x="1" y="1571"/>
                    </a:lnTo>
                    <a:lnTo>
                      <a:pt x="1200" y="1571"/>
                    </a:lnTo>
                    <a:cubicBezTo>
                      <a:pt x="1738" y="1571"/>
                      <a:pt x="2175" y="1134"/>
                      <a:pt x="2175" y="595"/>
                    </a:cubicBezTo>
                    <a:lnTo>
                      <a:pt x="2175" y="363"/>
                    </a:lnTo>
                    <a:cubicBezTo>
                      <a:pt x="2175" y="168"/>
                      <a:pt x="2017" y="0"/>
                      <a:pt x="1822" y="0"/>
                    </a:cubicBezTo>
                    <a:close/>
                  </a:path>
                </a:pathLst>
              </a:custGeom>
              <a:solidFill>
                <a:srgbClr val="FFFFFF">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70" name="Google Shape;570;p42"/>
          <p:cNvGrpSpPr/>
          <p:nvPr/>
        </p:nvGrpSpPr>
        <p:grpSpPr>
          <a:xfrm flipH="1">
            <a:off x="6102175" y="1764593"/>
            <a:ext cx="1188666" cy="703743"/>
            <a:chOff x="6102175" y="1488852"/>
            <a:chExt cx="1188666" cy="703743"/>
          </a:xfrm>
        </p:grpSpPr>
        <p:sp>
          <p:nvSpPr>
            <p:cNvPr id="571" name="Google Shape;571;p42"/>
            <p:cNvSpPr/>
            <p:nvPr/>
          </p:nvSpPr>
          <p:spPr>
            <a:xfrm>
              <a:off x="6102175" y="1489129"/>
              <a:ext cx="1187910" cy="703189"/>
            </a:xfrm>
            <a:custGeom>
              <a:avLst/>
              <a:gdLst/>
              <a:ahLst/>
              <a:cxnLst/>
              <a:rect l="l" t="t" r="r" b="b"/>
              <a:pathLst>
                <a:path w="17319" h="10165" extrusionOk="0">
                  <a:moveTo>
                    <a:pt x="6021" y="0"/>
                  </a:moveTo>
                  <a:cubicBezTo>
                    <a:pt x="5659" y="0"/>
                    <a:pt x="5343" y="260"/>
                    <a:pt x="5259" y="613"/>
                  </a:cubicBezTo>
                  <a:lnTo>
                    <a:pt x="4600" y="2862"/>
                  </a:lnTo>
                  <a:cubicBezTo>
                    <a:pt x="4507" y="3261"/>
                    <a:pt x="4191" y="3549"/>
                    <a:pt x="3791" y="3605"/>
                  </a:cubicBezTo>
                  <a:lnTo>
                    <a:pt x="1394" y="3939"/>
                  </a:lnTo>
                  <a:cubicBezTo>
                    <a:pt x="818" y="4023"/>
                    <a:pt x="382" y="4515"/>
                    <a:pt x="382" y="5101"/>
                  </a:cubicBezTo>
                  <a:lnTo>
                    <a:pt x="382" y="7293"/>
                  </a:lnTo>
                  <a:lnTo>
                    <a:pt x="354" y="7293"/>
                  </a:lnTo>
                  <a:cubicBezTo>
                    <a:pt x="159" y="7293"/>
                    <a:pt x="1" y="7451"/>
                    <a:pt x="1" y="7646"/>
                  </a:cubicBezTo>
                  <a:lnTo>
                    <a:pt x="1" y="7888"/>
                  </a:lnTo>
                  <a:cubicBezTo>
                    <a:pt x="1" y="8418"/>
                    <a:pt x="437" y="8854"/>
                    <a:pt x="976" y="8854"/>
                  </a:cubicBezTo>
                  <a:lnTo>
                    <a:pt x="2611" y="8854"/>
                  </a:lnTo>
                  <a:cubicBezTo>
                    <a:pt x="3029" y="9728"/>
                    <a:pt x="3859" y="10164"/>
                    <a:pt x="4689" y="10164"/>
                  </a:cubicBezTo>
                  <a:cubicBezTo>
                    <a:pt x="5519" y="10164"/>
                    <a:pt x="6351" y="9728"/>
                    <a:pt x="6774" y="8854"/>
                  </a:cubicBezTo>
                  <a:lnTo>
                    <a:pt x="10629" y="8854"/>
                  </a:lnTo>
                  <a:cubicBezTo>
                    <a:pt x="11047" y="9728"/>
                    <a:pt x="11877" y="10164"/>
                    <a:pt x="12706" y="10164"/>
                  </a:cubicBezTo>
                  <a:cubicBezTo>
                    <a:pt x="13535" y="10164"/>
                    <a:pt x="14364" y="9728"/>
                    <a:pt x="14782" y="8854"/>
                  </a:cubicBezTo>
                  <a:lnTo>
                    <a:pt x="16353" y="8854"/>
                  </a:lnTo>
                  <a:cubicBezTo>
                    <a:pt x="16891" y="8854"/>
                    <a:pt x="17319" y="8418"/>
                    <a:pt x="17319" y="7888"/>
                  </a:cubicBezTo>
                  <a:lnTo>
                    <a:pt x="17319" y="7656"/>
                  </a:lnTo>
                  <a:cubicBezTo>
                    <a:pt x="17319" y="7461"/>
                    <a:pt x="17161" y="7303"/>
                    <a:pt x="16966" y="7303"/>
                  </a:cubicBezTo>
                  <a:lnTo>
                    <a:pt x="16213" y="7303"/>
                  </a:lnTo>
                  <a:lnTo>
                    <a:pt x="16213" y="4831"/>
                  </a:lnTo>
                  <a:cubicBezTo>
                    <a:pt x="16204" y="3763"/>
                    <a:pt x="15879" y="2722"/>
                    <a:pt x="15275" y="1849"/>
                  </a:cubicBezTo>
                  <a:cubicBezTo>
                    <a:pt x="15015" y="1468"/>
                    <a:pt x="14736" y="1087"/>
                    <a:pt x="14504" y="771"/>
                  </a:cubicBezTo>
                  <a:cubicBezTo>
                    <a:pt x="14141" y="288"/>
                    <a:pt x="13575" y="0"/>
                    <a:pt x="12971" y="0"/>
                  </a:cubicBezTo>
                  <a:close/>
                </a:path>
              </a:pathLst>
            </a:custGeom>
            <a:solidFill>
              <a:schemeClr val="accent6"/>
            </a:solidFill>
            <a:ln w="114300"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2" name="Google Shape;572;p42"/>
            <p:cNvGrpSpPr/>
            <p:nvPr/>
          </p:nvGrpSpPr>
          <p:grpSpPr>
            <a:xfrm>
              <a:off x="6102245" y="1488852"/>
              <a:ext cx="1188596" cy="703743"/>
              <a:chOff x="6102245" y="830313"/>
              <a:chExt cx="1188596" cy="703743"/>
            </a:xfrm>
          </p:grpSpPr>
          <p:sp>
            <p:nvSpPr>
              <p:cNvPr id="573" name="Google Shape;573;p42"/>
              <p:cNvSpPr/>
              <p:nvPr/>
            </p:nvSpPr>
            <p:spPr>
              <a:xfrm>
                <a:off x="6128378" y="830313"/>
                <a:ext cx="1085985" cy="612636"/>
              </a:xfrm>
              <a:custGeom>
                <a:avLst/>
                <a:gdLst/>
                <a:ahLst/>
                <a:cxnLst/>
                <a:rect l="l" t="t" r="r" b="b"/>
                <a:pathLst>
                  <a:path w="15833" h="8856" extrusionOk="0">
                    <a:moveTo>
                      <a:pt x="5640" y="1"/>
                    </a:moveTo>
                    <a:cubicBezTo>
                      <a:pt x="5278" y="1"/>
                      <a:pt x="4962" y="252"/>
                      <a:pt x="4878" y="614"/>
                    </a:cubicBezTo>
                    <a:lnTo>
                      <a:pt x="4219" y="2863"/>
                    </a:lnTo>
                    <a:cubicBezTo>
                      <a:pt x="4126" y="3253"/>
                      <a:pt x="3810" y="3550"/>
                      <a:pt x="3410" y="3606"/>
                    </a:cubicBezTo>
                    <a:lnTo>
                      <a:pt x="1013" y="3940"/>
                    </a:lnTo>
                    <a:cubicBezTo>
                      <a:pt x="437" y="4024"/>
                      <a:pt x="1" y="4516"/>
                      <a:pt x="1" y="5102"/>
                    </a:cubicBezTo>
                    <a:lnTo>
                      <a:pt x="1" y="8149"/>
                    </a:lnTo>
                    <a:cubicBezTo>
                      <a:pt x="1" y="8539"/>
                      <a:pt x="316" y="8855"/>
                      <a:pt x="707" y="8855"/>
                    </a:cubicBezTo>
                    <a:lnTo>
                      <a:pt x="15832" y="8855"/>
                    </a:lnTo>
                    <a:lnTo>
                      <a:pt x="15832" y="4851"/>
                    </a:lnTo>
                    <a:cubicBezTo>
                      <a:pt x="15832" y="3782"/>
                      <a:pt x="15507" y="2732"/>
                      <a:pt x="14894" y="1850"/>
                    </a:cubicBezTo>
                    <a:cubicBezTo>
                      <a:pt x="14634" y="1469"/>
                      <a:pt x="14355" y="1088"/>
                      <a:pt x="14123" y="772"/>
                    </a:cubicBezTo>
                    <a:cubicBezTo>
                      <a:pt x="13760" y="289"/>
                      <a:pt x="13194" y="1"/>
                      <a:pt x="125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42"/>
              <p:cNvSpPr/>
              <p:nvPr/>
            </p:nvSpPr>
            <p:spPr>
              <a:xfrm>
                <a:off x="6491013" y="881089"/>
                <a:ext cx="317366" cy="193559"/>
              </a:xfrm>
              <a:custGeom>
                <a:avLst/>
                <a:gdLst/>
                <a:ahLst/>
                <a:cxnLst/>
                <a:rect l="l" t="t" r="r" b="b"/>
                <a:pathLst>
                  <a:path w="4627" h="2798" extrusionOk="0">
                    <a:moveTo>
                      <a:pt x="1310" y="1"/>
                    </a:moveTo>
                    <a:cubicBezTo>
                      <a:pt x="900" y="1"/>
                      <a:pt x="547" y="295"/>
                      <a:pt x="455" y="698"/>
                    </a:cubicBezTo>
                    <a:lnTo>
                      <a:pt x="0" y="2788"/>
                    </a:lnTo>
                    <a:lnTo>
                      <a:pt x="4627" y="2797"/>
                    </a:lnTo>
                    <a:lnTo>
                      <a:pt x="4627" y="1"/>
                    </a:lnTo>
                    <a:lnTo>
                      <a:pt x="1329" y="1"/>
                    </a:lnTo>
                    <a:cubicBezTo>
                      <a:pt x="1322" y="1"/>
                      <a:pt x="1316" y="1"/>
                      <a:pt x="1310" y="1"/>
                    </a:cubicBezTo>
                    <a:close/>
                  </a:path>
                </a:pathLst>
              </a:custGeom>
              <a:solidFill>
                <a:srgbClr val="522D2D">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42"/>
              <p:cNvSpPr/>
              <p:nvPr/>
            </p:nvSpPr>
            <p:spPr>
              <a:xfrm>
                <a:off x="6250742" y="1214870"/>
                <a:ext cx="347340" cy="319185"/>
              </a:xfrm>
              <a:custGeom>
                <a:avLst/>
                <a:gdLst/>
                <a:ahLst/>
                <a:cxnLst/>
                <a:rect l="l" t="t" r="r" b="b"/>
                <a:pathLst>
                  <a:path w="5064" h="4614" extrusionOk="0">
                    <a:moveTo>
                      <a:pt x="2532" y="0"/>
                    </a:moveTo>
                    <a:cubicBezTo>
                      <a:pt x="1942" y="0"/>
                      <a:pt x="1352" y="226"/>
                      <a:pt x="902" y="676"/>
                    </a:cubicBezTo>
                    <a:cubicBezTo>
                      <a:pt x="0" y="1577"/>
                      <a:pt x="0" y="3036"/>
                      <a:pt x="902" y="3937"/>
                    </a:cubicBezTo>
                    <a:cubicBezTo>
                      <a:pt x="1352" y="4388"/>
                      <a:pt x="1942" y="4613"/>
                      <a:pt x="2532" y="4613"/>
                    </a:cubicBezTo>
                    <a:cubicBezTo>
                      <a:pt x="3122" y="4613"/>
                      <a:pt x="3712" y="4388"/>
                      <a:pt x="4163" y="3937"/>
                    </a:cubicBezTo>
                    <a:cubicBezTo>
                      <a:pt x="5064" y="3036"/>
                      <a:pt x="5064" y="1577"/>
                      <a:pt x="4163" y="676"/>
                    </a:cubicBezTo>
                    <a:cubicBezTo>
                      <a:pt x="3712" y="226"/>
                      <a:pt x="3122" y="0"/>
                      <a:pt x="25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42"/>
              <p:cNvSpPr/>
              <p:nvPr/>
            </p:nvSpPr>
            <p:spPr>
              <a:xfrm>
                <a:off x="6337371" y="1293318"/>
                <a:ext cx="173464" cy="162221"/>
              </a:xfrm>
              <a:custGeom>
                <a:avLst/>
                <a:gdLst/>
                <a:ahLst/>
                <a:cxnLst/>
                <a:rect l="l" t="t" r="r" b="b"/>
                <a:pathLst>
                  <a:path w="2529" h="2345" extrusionOk="0">
                    <a:moveTo>
                      <a:pt x="1270" y="1"/>
                    </a:moveTo>
                    <a:cubicBezTo>
                      <a:pt x="703" y="1"/>
                      <a:pt x="204" y="405"/>
                      <a:pt x="112" y="982"/>
                    </a:cubicBezTo>
                    <a:cubicBezTo>
                      <a:pt x="1" y="1614"/>
                      <a:pt x="438" y="2218"/>
                      <a:pt x="1069" y="2329"/>
                    </a:cubicBezTo>
                    <a:cubicBezTo>
                      <a:pt x="1133" y="2340"/>
                      <a:pt x="1197" y="2344"/>
                      <a:pt x="1259" y="2344"/>
                    </a:cubicBezTo>
                    <a:cubicBezTo>
                      <a:pt x="1826" y="2344"/>
                      <a:pt x="2325" y="1940"/>
                      <a:pt x="2417" y="1363"/>
                    </a:cubicBezTo>
                    <a:cubicBezTo>
                      <a:pt x="2528" y="722"/>
                      <a:pt x="2091" y="118"/>
                      <a:pt x="1460" y="16"/>
                    </a:cubicBezTo>
                    <a:cubicBezTo>
                      <a:pt x="1396" y="6"/>
                      <a:pt x="1333" y="1"/>
                      <a:pt x="127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42"/>
              <p:cNvSpPr/>
              <p:nvPr/>
            </p:nvSpPr>
            <p:spPr>
              <a:xfrm>
                <a:off x="6391557" y="1349628"/>
                <a:ext cx="57410" cy="49739"/>
              </a:xfrm>
              <a:custGeom>
                <a:avLst/>
                <a:gdLst/>
                <a:ahLst/>
                <a:cxnLst/>
                <a:rect l="l" t="t" r="r" b="b"/>
                <a:pathLst>
                  <a:path w="837" h="719" extrusionOk="0">
                    <a:moveTo>
                      <a:pt x="484" y="1"/>
                    </a:moveTo>
                    <a:cubicBezTo>
                      <a:pt x="168" y="1"/>
                      <a:pt x="1" y="382"/>
                      <a:pt x="233" y="614"/>
                    </a:cubicBezTo>
                    <a:cubicBezTo>
                      <a:pt x="305" y="686"/>
                      <a:pt x="394" y="718"/>
                      <a:pt x="481" y="718"/>
                    </a:cubicBezTo>
                    <a:cubicBezTo>
                      <a:pt x="662" y="718"/>
                      <a:pt x="837" y="577"/>
                      <a:pt x="837" y="363"/>
                    </a:cubicBezTo>
                    <a:cubicBezTo>
                      <a:pt x="837" y="159"/>
                      <a:pt x="679" y="1"/>
                      <a:pt x="4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42"/>
              <p:cNvSpPr/>
              <p:nvPr/>
            </p:nvSpPr>
            <p:spPr>
              <a:xfrm>
                <a:off x="6145594" y="1167761"/>
                <a:ext cx="38959" cy="98440"/>
              </a:xfrm>
              <a:custGeom>
                <a:avLst/>
                <a:gdLst/>
                <a:ahLst/>
                <a:cxnLst/>
                <a:rect l="l" t="t" r="r" b="b"/>
                <a:pathLst>
                  <a:path w="568" h="1423" extrusionOk="0">
                    <a:moveTo>
                      <a:pt x="279" y="1"/>
                    </a:moveTo>
                    <a:cubicBezTo>
                      <a:pt x="130" y="1"/>
                      <a:pt x="0" y="131"/>
                      <a:pt x="0" y="289"/>
                    </a:cubicBezTo>
                    <a:lnTo>
                      <a:pt x="0" y="1143"/>
                    </a:lnTo>
                    <a:cubicBezTo>
                      <a:pt x="0" y="1292"/>
                      <a:pt x="130" y="1422"/>
                      <a:pt x="279" y="1422"/>
                    </a:cubicBezTo>
                    <a:cubicBezTo>
                      <a:pt x="437" y="1422"/>
                      <a:pt x="567" y="1292"/>
                      <a:pt x="567" y="1143"/>
                    </a:cubicBezTo>
                    <a:lnTo>
                      <a:pt x="567" y="289"/>
                    </a:lnTo>
                    <a:cubicBezTo>
                      <a:pt x="567" y="131"/>
                      <a:pt x="437" y="1"/>
                      <a:pt x="2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42"/>
              <p:cNvSpPr/>
              <p:nvPr/>
            </p:nvSpPr>
            <p:spPr>
              <a:xfrm>
                <a:off x="6102245" y="1335516"/>
                <a:ext cx="148566" cy="108055"/>
              </a:xfrm>
              <a:custGeom>
                <a:avLst/>
                <a:gdLst/>
                <a:ahLst/>
                <a:cxnLst/>
                <a:rect l="l" t="t" r="r" b="b"/>
                <a:pathLst>
                  <a:path w="2166" h="1562" extrusionOk="0">
                    <a:moveTo>
                      <a:pt x="354" y="1"/>
                    </a:moveTo>
                    <a:cubicBezTo>
                      <a:pt x="159" y="1"/>
                      <a:pt x="1" y="158"/>
                      <a:pt x="1" y="354"/>
                    </a:cubicBezTo>
                    <a:lnTo>
                      <a:pt x="1" y="595"/>
                    </a:lnTo>
                    <a:cubicBezTo>
                      <a:pt x="1" y="1125"/>
                      <a:pt x="428" y="1561"/>
                      <a:pt x="967" y="1561"/>
                    </a:cubicBezTo>
                    <a:lnTo>
                      <a:pt x="2165" y="1561"/>
                    </a:lnTo>
                    <a:lnTo>
                      <a:pt x="2165" y="354"/>
                    </a:lnTo>
                    <a:cubicBezTo>
                      <a:pt x="2165" y="158"/>
                      <a:pt x="2007" y="1"/>
                      <a:pt x="18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42"/>
              <p:cNvSpPr/>
              <p:nvPr/>
            </p:nvSpPr>
            <p:spPr>
              <a:xfrm>
                <a:off x="7141658" y="1334893"/>
                <a:ext cx="149183" cy="108678"/>
              </a:xfrm>
              <a:custGeom>
                <a:avLst/>
                <a:gdLst/>
                <a:ahLst/>
                <a:cxnLst/>
                <a:rect l="l" t="t" r="r" b="b"/>
                <a:pathLst>
                  <a:path w="2175" h="1571" extrusionOk="0">
                    <a:moveTo>
                      <a:pt x="353" y="0"/>
                    </a:moveTo>
                    <a:cubicBezTo>
                      <a:pt x="158" y="0"/>
                      <a:pt x="0" y="167"/>
                      <a:pt x="0" y="363"/>
                    </a:cubicBezTo>
                    <a:lnTo>
                      <a:pt x="0" y="1570"/>
                    </a:lnTo>
                    <a:lnTo>
                      <a:pt x="1199" y="1570"/>
                    </a:lnTo>
                    <a:cubicBezTo>
                      <a:pt x="1737" y="1570"/>
                      <a:pt x="2174" y="1134"/>
                      <a:pt x="2174" y="595"/>
                    </a:cubicBezTo>
                    <a:lnTo>
                      <a:pt x="2174" y="363"/>
                    </a:lnTo>
                    <a:cubicBezTo>
                      <a:pt x="2174" y="167"/>
                      <a:pt x="2016" y="0"/>
                      <a:pt x="18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42"/>
              <p:cNvSpPr/>
              <p:nvPr/>
            </p:nvSpPr>
            <p:spPr>
              <a:xfrm>
                <a:off x="7147351" y="1164578"/>
                <a:ext cx="67012" cy="110615"/>
              </a:xfrm>
              <a:custGeom>
                <a:avLst/>
                <a:gdLst/>
                <a:ahLst/>
                <a:cxnLst/>
                <a:rect l="l" t="t" r="r" b="b"/>
                <a:pathLst>
                  <a:path w="977" h="1599" extrusionOk="0">
                    <a:moveTo>
                      <a:pt x="1" y="0"/>
                    </a:moveTo>
                    <a:lnTo>
                      <a:pt x="1" y="1598"/>
                    </a:lnTo>
                    <a:lnTo>
                      <a:pt x="976" y="1598"/>
                    </a:lnTo>
                    <a:lnTo>
                      <a:pt x="97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42"/>
              <p:cNvSpPr/>
              <p:nvPr/>
            </p:nvSpPr>
            <p:spPr>
              <a:xfrm>
                <a:off x="7147351" y="1164578"/>
                <a:ext cx="67012" cy="32859"/>
              </a:xfrm>
              <a:custGeom>
                <a:avLst/>
                <a:gdLst/>
                <a:ahLst/>
                <a:cxnLst/>
                <a:rect l="l" t="t" r="r" b="b"/>
                <a:pathLst>
                  <a:path w="977" h="475" extrusionOk="0">
                    <a:moveTo>
                      <a:pt x="1" y="0"/>
                    </a:moveTo>
                    <a:lnTo>
                      <a:pt x="1" y="474"/>
                    </a:lnTo>
                    <a:lnTo>
                      <a:pt x="976" y="474"/>
                    </a:lnTo>
                    <a:lnTo>
                      <a:pt x="97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42"/>
              <p:cNvSpPr/>
              <p:nvPr/>
            </p:nvSpPr>
            <p:spPr>
              <a:xfrm>
                <a:off x="6731215" y="1100313"/>
                <a:ext cx="77850" cy="37287"/>
              </a:xfrm>
              <a:custGeom>
                <a:avLst/>
                <a:gdLst/>
                <a:ahLst/>
                <a:cxnLst/>
                <a:rect l="l" t="t" r="r" b="b"/>
                <a:pathLst>
                  <a:path w="1135" h="539" extrusionOk="0">
                    <a:moveTo>
                      <a:pt x="1" y="0"/>
                    </a:moveTo>
                    <a:lnTo>
                      <a:pt x="1" y="539"/>
                    </a:lnTo>
                    <a:lnTo>
                      <a:pt x="1134" y="539"/>
                    </a:lnTo>
                    <a:lnTo>
                      <a:pt x="1134" y="0"/>
                    </a:lnTo>
                    <a:close/>
                  </a:path>
                </a:pathLst>
              </a:custGeom>
              <a:solidFill>
                <a:srgbClr val="522D2D">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42"/>
              <p:cNvSpPr/>
              <p:nvPr/>
            </p:nvSpPr>
            <p:spPr>
              <a:xfrm>
                <a:off x="6852276" y="879844"/>
                <a:ext cx="287529" cy="194181"/>
              </a:xfrm>
              <a:custGeom>
                <a:avLst/>
                <a:gdLst/>
                <a:ahLst/>
                <a:cxnLst/>
                <a:rect l="l" t="t" r="r" b="b"/>
                <a:pathLst>
                  <a:path w="4192" h="2807" extrusionOk="0">
                    <a:moveTo>
                      <a:pt x="1" y="0"/>
                    </a:moveTo>
                    <a:lnTo>
                      <a:pt x="1" y="2806"/>
                    </a:lnTo>
                    <a:lnTo>
                      <a:pt x="4191" y="2806"/>
                    </a:lnTo>
                    <a:lnTo>
                      <a:pt x="3058" y="679"/>
                    </a:lnTo>
                    <a:cubicBezTo>
                      <a:pt x="2835" y="261"/>
                      <a:pt x="2407" y="0"/>
                      <a:pt x="1933" y="0"/>
                    </a:cubicBezTo>
                    <a:close/>
                  </a:path>
                </a:pathLst>
              </a:custGeom>
              <a:solidFill>
                <a:srgbClr val="522D2D">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42"/>
              <p:cNvSpPr/>
              <p:nvPr/>
            </p:nvSpPr>
            <p:spPr>
              <a:xfrm>
                <a:off x="6800697" y="1215009"/>
                <a:ext cx="347340" cy="318908"/>
              </a:xfrm>
              <a:custGeom>
                <a:avLst/>
                <a:gdLst/>
                <a:ahLst/>
                <a:cxnLst/>
                <a:rect l="l" t="t" r="r" b="b"/>
                <a:pathLst>
                  <a:path w="5064" h="4610" extrusionOk="0">
                    <a:moveTo>
                      <a:pt x="2539" y="0"/>
                    </a:moveTo>
                    <a:cubicBezTo>
                      <a:pt x="1495" y="0"/>
                      <a:pt x="545" y="711"/>
                      <a:pt x="298" y="1770"/>
                    </a:cubicBezTo>
                    <a:cubicBezTo>
                      <a:pt x="0" y="3015"/>
                      <a:pt x="762" y="4251"/>
                      <a:pt x="2007" y="4548"/>
                    </a:cubicBezTo>
                    <a:cubicBezTo>
                      <a:pt x="2184" y="4589"/>
                      <a:pt x="2360" y="4609"/>
                      <a:pt x="2534" y="4609"/>
                    </a:cubicBezTo>
                    <a:cubicBezTo>
                      <a:pt x="3577" y="4609"/>
                      <a:pt x="4521" y="3898"/>
                      <a:pt x="4776" y="2839"/>
                    </a:cubicBezTo>
                    <a:cubicBezTo>
                      <a:pt x="5064" y="1603"/>
                      <a:pt x="4302" y="358"/>
                      <a:pt x="3066" y="61"/>
                    </a:cubicBezTo>
                    <a:cubicBezTo>
                      <a:pt x="2890" y="20"/>
                      <a:pt x="2713" y="0"/>
                      <a:pt x="25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42"/>
              <p:cNvSpPr/>
              <p:nvPr/>
            </p:nvSpPr>
            <p:spPr>
              <a:xfrm>
                <a:off x="6887326" y="1293318"/>
                <a:ext cx="172778" cy="162221"/>
              </a:xfrm>
              <a:custGeom>
                <a:avLst/>
                <a:gdLst/>
                <a:ahLst/>
                <a:cxnLst/>
                <a:rect l="l" t="t" r="r" b="b"/>
                <a:pathLst>
                  <a:path w="2519" h="2345" extrusionOk="0">
                    <a:moveTo>
                      <a:pt x="1263" y="1"/>
                    </a:moveTo>
                    <a:cubicBezTo>
                      <a:pt x="703" y="1"/>
                      <a:pt x="204" y="405"/>
                      <a:pt x="103" y="982"/>
                    </a:cubicBezTo>
                    <a:cubicBezTo>
                      <a:pt x="1" y="1614"/>
                      <a:pt x="438" y="2218"/>
                      <a:pt x="1069" y="2329"/>
                    </a:cubicBezTo>
                    <a:cubicBezTo>
                      <a:pt x="1133" y="2340"/>
                      <a:pt x="1197" y="2344"/>
                      <a:pt x="1259" y="2344"/>
                    </a:cubicBezTo>
                    <a:cubicBezTo>
                      <a:pt x="1826" y="2344"/>
                      <a:pt x="2325" y="1940"/>
                      <a:pt x="2417" y="1363"/>
                    </a:cubicBezTo>
                    <a:cubicBezTo>
                      <a:pt x="2519" y="722"/>
                      <a:pt x="2091" y="118"/>
                      <a:pt x="1450" y="16"/>
                    </a:cubicBezTo>
                    <a:cubicBezTo>
                      <a:pt x="1388" y="6"/>
                      <a:pt x="1325" y="1"/>
                      <a:pt x="12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42"/>
              <p:cNvSpPr/>
              <p:nvPr/>
            </p:nvSpPr>
            <p:spPr>
              <a:xfrm>
                <a:off x="6941512" y="1349628"/>
                <a:ext cx="56793" cy="49739"/>
              </a:xfrm>
              <a:custGeom>
                <a:avLst/>
                <a:gdLst/>
                <a:ahLst/>
                <a:cxnLst/>
                <a:rect l="l" t="t" r="r" b="b"/>
                <a:pathLst>
                  <a:path w="828" h="719" extrusionOk="0">
                    <a:moveTo>
                      <a:pt x="475" y="1"/>
                    </a:moveTo>
                    <a:cubicBezTo>
                      <a:pt x="159" y="1"/>
                      <a:pt x="1" y="382"/>
                      <a:pt x="224" y="614"/>
                    </a:cubicBezTo>
                    <a:cubicBezTo>
                      <a:pt x="296" y="686"/>
                      <a:pt x="384" y="718"/>
                      <a:pt x="471" y="718"/>
                    </a:cubicBezTo>
                    <a:cubicBezTo>
                      <a:pt x="653" y="718"/>
                      <a:pt x="828" y="577"/>
                      <a:pt x="828" y="363"/>
                    </a:cubicBezTo>
                    <a:cubicBezTo>
                      <a:pt x="828" y="159"/>
                      <a:pt x="670" y="1"/>
                      <a:pt x="4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42"/>
              <p:cNvSpPr/>
              <p:nvPr/>
            </p:nvSpPr>
            <p:spPr>
              <a:xfrm>
                <a:off x="6102245" y="1335516"/>
                <a:ext cx="148566" cy="108055"/>
              </a:xfrm>
              <a:custGeom>
                <a:avLst/>
                <a:gdLst/>
                <a:ahLst/>
                <a:cxnLst/>
                <a:rect l="l" t="t" r="r" b="b"/>
                <a:pathLst>
                  <a:path w="2166" h="1562" extrusionOk="0">
                    <a:moveTo>
                      <a:pt x="354" y="1"/>
                    </a:moveTo>
                    <a:cubicBezTo>
                      <a:pt x="159" y="1"/>
                      <a:pt x="1" y="158"/>
                      <a:pt x="1" y="354"/>
                    </a:cubicBezTo>
                    <a:lnTo>
                      <a:pt x="1" y="595"/>
                    </a:lnTo>
                    <a:cubicBezTo>
                      <a:pt x="1" y="1125"/>
                      <a:pt x="428" y="1561"/>
                      <a:pt x="967" y="1561"/>
                    </a:cubicBezTo>
                    <a:lnTo>
                      <a:pt x="2165" y="1561"/>
                    </a:lnTo>
                    <a:lnTo>
                      <a:pt x="2165" y="354"/>
                    </a:lnTo>
                    <a:cubicBezTo>
                      <a:pt x="2165" y="158"/>
                      <a:pt x="2007" y="1"/>
                      <a:pt x="1812" y="1"/>
                    </a:cubicBezTo>
                    <a:close/>
                  </a:path>
                </a:pathLst>
              </a:custGeom>
              <a:solidFill>
                <a:srgbClr val="FFFFFF">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42"/>
              <p:cNvSpPr/>
              <p:nvPr/>
            </p:nvSpPr>
            <p:spPr>
              <a:xfrm>
                <a:off x="7141658" y="1335516"/>
                <a:ext cx="149183" cy="108678"/>
              </a:xfrm>
              <a:custGeom>
                <a:avLst/>
                <a:gdLst/>
                <a:ahLst/>
                <a:cxnLst/>
                <a:rect l="l" t="t" r="r" b="b"/>
                <a:pathLst>
                  <a:path w="2175" h="1571" extrusionOk="0">
                    <a:moveTo>
                      <a:pt x="353" y="0"/>
                    </a:moveTo>
                    <a:cubicBezTo>
                      <a:pt x="158" y="0"/>
                      <a:pt x="0" y="167"/>
                      <a:pt x="0" y="363"/>
                    </a:cubicBezTo>
                    <a:lnTo>
                      <a:pt x="0" y="1570"/>
                    </a:lnTo>
                    <a:lnTo>
                      <a:pt x="1199" y="1570"/>
                    </a:lnTo>
                    <a:cubicBezTo>
                      <a:pt x="1737" y="1570"/>
                      <a:pt x="2174" y="1134"/>
                      <a:pt x="2174" y="595"/>
                    </a:cubicBezTo>
                    <a:lnTo>
                      <a:pt x="2174" y="363"/>
                    </a:lnTo>
                    <a:cubicBezTo>
                      <a:pt x="2174" y="167"/>
                      <a:pt x="2016" y="0"/>
                      <a:pt x="1821" y="0"/>
                    </a:cubicBezTo>
                    <a:close/>
                  </a:path>
                </a:pathLst>
              </a:custGeom>
              <a:solidFill>
                <a:srgbClr val="FFFFFF">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90" name="Google Shape;590;p42"/>
          <p:cNvGrpSpPr/>
          <p:nvPr/>
        </p:nvGrpSpPr>
        <p:grpSpPr>
          <a:xfrm rot="599919">
            <a:off x="7343145" y="1063559"/>
            <a:ext cx="731486" cy="666473"/>
            <a:chOff x="906275" y="1599452"/>
            <a:chExt cx="823099" cy="746106"/>
          </a:xfrm>
        </p:grpSpPr>
        <p:sp>
          <p:nvSpPr>
            <p:cNvPr id="591" name="Google Shape;591;p42"/>
            <p:cNvSpPr/>
            <p:nvPr/>
          </p:nvSpPr>
          <p:spPr>
            <a:xfrm>
              <a:off x="906275" y="1599479"/>
              <a:ext cx="820929" cy="746053"/>
            </a:xfrm>
            <a:custGeom>
              <a:avLst/>
              <a:gdLst/>
              <a:ahLst/>
              <a:cxnLst/>
              <a:rect l="l" t="t" r="r" b="b"/>
              <a:pathLst>
                <a:path w="15303" h="13941" extrusionOk="0">
                  <a:moveTo>
                    <a:pt x="7652" y="0"/>
                  </a:moveTo>
                  <a:cubicBezTo>
                    <a:pt x="5868" y="0"/>
                    <a:pt x="4084" y="681"/>
                    <a:pt x="2723" y="2042"/>
                  </a:cubicBezTo>
                  <a:cubicBezTo>
                    <a:pt x="1" y="4764"/>
                    <a:pt x="1" y="9177"/>
                    <a:pt x="2723" y="11899"/>
                  </a:cubicBezTo>
                  <a:cubicBezTo>
                    <a:pt x="4084" y="13260"/>
                    <a:pt x="5868" y="13941"/>
                    <a:pt x="7652" y="13941"/>
                  </a:cubicBezTo>
                  <a:cubicBezTo>
                    <a:pt x="9436" y="13941"/>
                    <a:pt x="11220" y="13260"/>
                    <a:pt x="12581" y="11899"/>
                  </a:cubicBezTo>
                  <a:cubicBezTo>
                    <a:pt x="15303" y="9177"/>
                    <a:pt x="15303" y="4764"/>
                    <a:pt x="12581" y="2042"/>
                  </a:cubicBezTo>
                  <a:cubicBezTo>
                    <a:pt x="11220" y="681"/>
                    <a:pt x="9436" y="0"/>
                    <a:pt x="7652" y="0"/>
                  </a:cubicBezTo>
                  <a:close/>
                </a:path>
              </a:pathLst>
            </a:custGeom>
            <a:solidFill>
              <a:schemeClr val="accent6"/>
            </a:solidFill>
            <a:ln w="114300" cap="flat" cmpd="sng">
              <a:solidFill>
                <a:schemeClr val="accent6"/>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2" name="Google Shape;592;p42"/>
            <p:cNvGrpSpPr/>
            <p:nvPr/>
          </p:nvGrpSpPr>
          <p:grpSpPr>
            <a:xfrm>
              <a:off x="908928" y="1599452"/>
              <a:ext cx="820447" cy="746106"/>
              <a:chOff x="6335250" y="2173325"/>
              <a:chExt cx="382350" cy="348550"/>
            </a:xfrm>
          </p:grpSpPr>
          <p:sp>
            <p:nvSpPr>
              <p:cNvPr id="593" name="Google Shape;593;p42"/>
              <p:cNvSpPr/>
              <p:nvPr/>
            </p:nvSpPr>
            <p:spPr>
              <a:xfrm>
                <a:off x="6335250" y="2173325"/>
                <a:ext cx="382350" cy="348550"/>
              </a:xfrm>
              <a:custGeom>
                <a:avLst/>
                <a:gdLst/>
                <a:ahLst/>
                <a:cxnLst/>
                <a:rect l="l" t="t" r="r" b="b"/>
                <a:pathLst>
                  <a:path w="15294" h="13942" extrusionOk="0">
                    <a:moveTo>
                      <a:pt x="7643" y="0"/>
                    </a:moveTo>
                    <a:cubicBezTo>
                      <a:pt x="5861" y="0"/>
                      <a:pt x="4079" y="681"/>
                      <a:pt x="2723" y="2042"/>
                    </a:cubicBezTo>
                    <a:cubicBezTo>
                      <a:pt x="0" y="4764"/>
                      <a:pt x="0" y="9177"/>
                      <a:pt x="2723" y="11899"/>
                    </a:cubicBezTo>
                    <a:cubicBezTo>
                      <a:pt x="4079" y="13261"/>
                      <a:pt x="5861" y="13941"/>
                      <a:pt x="7643" y="13941"/>
                    </a:cubicBezTo>
                    <a:cubicBezTo>
                      <a:pt x="9426" y="13941"/>
                      <a:pt x="11210" y="13261"/>
                      <a:pt x="12571" y="11899"/>
                    </a:cubicBezTo>
                    <a:cubicBezTo>
                      <a:pt x="15293" y="9177"/>
                      <a:pt x="15293" y="4764"/>
                      <a:pt x="12571" y="2042"/>
                    </a:cubicBezTo>
                    <a:cubicBezTo>
                      <a:pt x="11210" y="681"/>
                      <a:pt x="9426" y="0"/>
                      <a:pt x="76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42"/>
              <p:cNvSpPr/>
              <p:nvPr/>
            </p:nvSpPr>
            <p:spPr>
              <a:xfrm>
                <a:off x="6361950" y="2195175"/>
                <a:ext cx="316850" cy="304925"/>
              </a:xfrm>
              <a:custGeom>
                <a:avLst/>
                <a:gdLst/>
                <a:ahLst/>
                <a:cxnLst/>
                <a:rect l="l" t="t" r="r" b="b"/>
                <a:pathLst>
                  <a:path w="12674" h="12197" extrusionOk="0">
                    <a:moveTo>
                      <a:pt x="6579" y="1001"/>
                    </a:moveTo>
                    <a:cubicBezTo>
                      <a:pt x="9394" y="1001"/>
                      <a:pt x="11670" y="3286"/>
                      <a:pt x="11670" y="6101"/>
                    </a:cubicBezTo>
                    <a:cubicBezTo>
                      <a:pt x="11670" y="8155"/>
                      <a:pt x="10434" y="10013"/>
                      <a:pt x="8530" y="10802"/>
                    </a:cubicBezTo>
                    <a:cubicBezTo>
                      <a:pt x="7899" y="11064"/>
                      <a:pt x="7237" y="11191"/>
                      <a:pt x="6580" y="11191"/>
                    </a:cubicBezTo>
                    <a:cubicBezTo>
                      <a:pt x="5254" y="11191"/>
                      <a:pt x="3950" y="10673"/>
                      <a:pt x="2974" y="9697"/>
                    </a:cubicBezTo>
                    <a:cubicBezTo>
                      <a:pt x="1515" y="8247"/>
                      <a:pt x="1079" y="6055"/>
                      <a:pt x="1868" y="4150"/>
                    </a:cubicBezTo>
                    <a:cubicBezTo>
                      <a:pt x="2658" y="2246"/>
                      <a:pt x="4516" y="1001"/>
                      <a:pt x="6579" y="1001"/>
                    </a:cubicBezTo>
                    <a:close/>
                    <a:moveTo>
                      <a:pt x="6582" y="1"/>
                    </a:moveTo>
                    <a:cubicBezTo>
                      <a:pt x="4993" y="1"/>
                      <a:pt x="3431" y="618"/>
                      <a:pt x="2268" y="1781"/>
                    </a:cubicBezTo>
                    <a:cubicBezTo>
                      <a:pt x="521" y="3528"/>
                      <a:pt x="1" y="6157"/>
                      <a:pt x="939" y="8433"/>
                    </a:cubicBezTo>
                    <a:cubicBezTo>
                      <a:pt x="1887" y="10710"/>
                      <a:pt x="4107" y="12196"/>
                      <a:pt x="6579" y="12196"/>
                    </a:cubicBezTo>
                    <a:cubicBezTo>
                      <a:pt x="9942" y="12187"/>
                      <a:pt x="12674" y="9465"/>
                      <a:pt x="12674" y="6101"/>
                    </a:cubicBezTo>
                    <a:cubicBezTo>
                      <a:pt x="12674" y="3630"/>
                      <a:pt x="11187" y="1409"/>
                      <a:pt x="8911" y="462"/>
                    </a:cubicBezTo>
                    <a:cubicBezTo>
                      <a:pt x="8158" y="151"/>
                      <a:pt x="7367" y="1"/>
                      <a:pt x="658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42"/>
              <p:cNvSpPr/>
              <p:nvPr/>
            </p:nvSpPr>
            <p:spPr>
              <a:xfrm>
                <a:off x="6428375" y="2323075"/>
                <a:ext cx="195850" cy="49025"/>
              </a:xfrm>
              <a:custGeom>
                <a:avLst/>
                <a:gdLst/>
                <a:ahLst/>
                <a:cxnLst/>
                <a:rect l="l" t="t" r="r" b="b"/>
                <a:pathLst>
                  <a:path w="7834" h="1961" extrusionOk="0">
                    <a:moveTo>
                      <a:pt x="614" y="0"/>
                    </a:moveTo>
                    <a:cubicBezTo>
                      <a:pt x="280" y="0"/>
                      <a:pt x="1" y="158"/>
                      <a:pt x="1" y="354"/>
                    </a:cubicBezTo>
                    <a:lnTo>
                      <a:pt x="1" y="1608"/>
                    </a:lnTo>
                    <a:cubicBezTo>
                      <a:pt x="1" y="1803"/>
                      <a:pt x="280" y="1961"/>
                      <a:pt x="614" y="1961"/>
                    </a:cubicBezTo>
                    <a:lnTo>
                      <a:pt x="7220" y="1961"/>
                    </a:lnTo>
                    <a:cubicBezTo>
                      <a:pt x="7564" y="1961"/>
                      <a:pt x="7833" y="1803"/>
                      <a:pt x="7833" y="1608"/>
                    </a:cubicBezTo>
                    <a:lnTo>
                      <a:pt x="7833" y="354"/>
                    </a:lnTo>
                    <a:cubicBezTo>
                      <a:pt x="7833" y="158"/>
                      <a:pt x="7564" y="0"/>
                      <a:pt x="72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cxnSp>
        <p:nvCxnSpPr>
          <p:cNvPr id="596" name="Google Shape;596;p42"/>
          <p:cNvCxnSpPr/>
          <p:nvPr/>
        </p:nvCxnSpPr>
        <p:spPr>
          <a:xfrm>
            <a:off x="2630375" y="3451655"/>
            <a:ext cx="1188600" cy="0"/>
          </a:xfrm>
          <a:prstGeom prst="straightConnector1">
            <a:avLst/>
          </a:prstGeom>
          <a:noFill/>
          <a:ln w="38100" cap="rnd" cmpd="sng">
            <a:solidFill>
              <a:schemeClr val="accent3"/>
            </a:solidFill>
            <a:prstDash val="dash"/>
            <a:round/>
            <a:headEnd type="none" w="med" len="med"/>
            <a:tailEnd type="none" w="med" len="med"/>
          </a:ln>
        </p:spPr>
      </p:cxnSp>
    </p:spTree>
    <p:extLst>
      <p:ext uri="{BB962C8B-B14F-4D97-AF65-F5344CB8AC3E}">
        <p14:creationId xmlns:p14="http://schemas.microsoft.com/office/powerpoint/2010/main" val="4171973913"/>
      </p:ext>
    </p:extLst>
  </p:cSld>
  <p:clrMapOvr>
    <a:masterClrMapping/>
  </p:clrMapOvr>
</p:sld>
</file>

<file path=ppt/theme/theme1.xml><?xml version="1.0" encoding="utf-8"?>
<a:theme xmlns:a="http://schemas.openxmlformats.org/drawingml/2006/main" name="Traffic Signs by Slidesgo">
  <a:themeElements>
    <a:clrScheme name="Simple Light">
      <a:dk1>
        <a:srgbClr val="522D2D"/>
      </a:dk1>
      <a:lt1>
        <a:srgbClr val="C9DFF5"/>
      </a:lt1>
      <a:dk2>
        <a:srgbClr val="33AEFF"/>
      </a:dk2>
      <a:lt2>
        <a:srgbClr val="A4C639"/>
      </a:lt2>
      <a:accent1>
        <a:srgbClr val="FFD800"/>
      </a:accent1>
      <a:accent2>
        <a:srgbClr val="E9662C"/>
      </a:accent2>
      <a:accent3>
        <a:srgbClr val="E84C3D"/>
      </a:accent3>
      <a:accent4>
        <a:srgbClr val="FF917D"/>
      </a:accent4>
      <a:accent5>
        <a:srgbClr val="9B59B6"/>
      </a:accent5>
      <a:accent6>
        <a:srgbClr val="FFFFFF"/>
      </a:accent6>
      <a:hlink>
        <a:srgbClr val="522D2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TotalTime>
  <Words>978</Words>
  <Application>Microsoft Office PowerPoint</Application>
  <PresentationFormat>On-screen Show (16:9)</PresentationFormat>
  <Paragraphs>80</Paragraphs>
  <Slides>13</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Lato</vt:lpstr>
      <vt:lpstr>Calibri</vt:lpstr>
      <vt:lpstr>Delius</vt:lpstr>
      <vt:lpstr>Bebas Neue</vt:lpstr>
      <vt:lpstr>Arial</vt:lpstr>
      <vt:lpstr>Nunito Light</vt:lpstr>
      <vt:lpstr>Traffic Signs by Slidesgo</vt:lpstr>
      <vt:lpstr>Buying your First Car</vt:lpstr>
      <vt:lpstr>What to consider</vt:lpstr>
      <vt:lpstr>What should I consider?</vt:lpstr>
      <vt:lpstr>How do I know if it will last?</vt:lpstr>
      <vt:lpstr>How do I Know If It Will Last?</vt:lpstr>
      <vt:lpstr>Registration</vt:lpstr>
      <vt:lpstr>Registration</vt:lpstr>
      <vt:lpstr>Documents needed for registration:</vt:lpstr>
      <vt:lpstr>Extras</vt:lpstr>
      <vt:lpstr>PowerPoint Presentation</vt:lpstr>
      <vt:lpstr>Cost Benefit Analysis</vt:lpstr>
      <vt:lpstr>PowerPoint Presentation</vt:lpstr>
      <vt:lpstr>Bibliography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Buying your First Car</dc:title>
  <dc:creator>Suzanne Narayan</dc:creator>
  <cp:lastModifiedBy>Chris Spensley</cp:lastModifiedBy>
  <cp:revision>3</cp:revision>
  <dcterms:modified xsi:type="dcterms:W3CDTF">2025-02-21T05:37:34Z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